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8288000" cy="10287000"/>
  <p:notesSz cx="6858000" cy="9144000"/>
  <p:embeddedFontLst>
    <p:embeddedFont>
      <p:font typeface="TDTD나만믿어" panose="020B0600000101010101" charset="-127"/>
      <p:regular r:id="rId14"/>
    </p:embeddedFont>
    <p:embeddedFont>
      <p:font typeface="TDTD낙서" panose="020B0600000101010101" charset="-127"/>
      <p:regular r:id="rId15"/>
    </p:embeddedFont>
    <p:embeddedFont>
      <p:font typeface="Bryndan Write" panose="020B0600000101010101" charset="0"/>
      <p:regular r:id="rId1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68" d="100"/>
          <a:sy n="68" d="100"/>
        </p:scale>
        <p:origin x="894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4" Type="http://schemas.openxmlformats.org/officeDocument/2006/relationships/image" Target="../media/image28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7" Type="http://schemas.openxmlformats.org/officeDocument/2006/relationships/image" Target="../media/image32.sv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67.svg"/><Relationship Id="rId4" Type="http://schemas.openxmlformats.org/officeDocument/2006/relationships/image" Target="../media/image6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3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13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svg"/><Relationship Id="rId2" Type="http://schemas.openxmlformats.org/officeDocument/2006/relationships/image" Target="../media/image6.jpeg"/><Relationship Id="rId16" Type="http://schemas.openxmlformats.org/officeDocument/2006/relationships/image" Target="../media/image2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10" Type="http://schemas.openxmlformats.org/officeDocument/2006/relationships/image" Target="../media/image14.svg"/><Relationship Id="rId4" Type="http://schemas.openxmlformats.org/officeDocument/2006/relationships/image" Target="../media/image8.svg"/><Relationship Id="rId9" Type="http://schemas.openxmlformats.org/officeDocument/2006/relationships/image" Target="../media/image13.png"/><Relationship Id="rId14" Type="http://schemas.openxmlformats.org/officeDocument/2006/relationships/image" Target="../media/image18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png"/><Relationship Id="rId4" Type="http://schemas.openxmlformats.org/officeDocument/2006/relationships/image" Target="../media/image23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4" Type="http://schemas.openxmlformats.org/officeDocument/2006/relationships/image" Target="../media/image28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jpeg"/><Relationship Id="rId7" Type="http://schemas.openxmlformats.org/officeDocument/2006/relationships/image" Target="../media/image37.sv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4" Type="http://schemas.openxmlformats.org/officeDocument/2006/relationships/image" Target="../media/image34.jpeg"/><Relationship Id="rId9" Type="http://schemas.openxmlformats.org/officeDocument/2006/relationships/image" Target="../media/image39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png"/><Relationship Id="rId3" Type="http://schemas.openxmlformats.org/officeDocument/2006/relationships/image" Target="../media/image41.jpeg"/><Relationship Id="rId7" Type="http://schemas.openxmlformats.org/officeDocument/2006/relationships/image" Target="../media/image37.svg"/><Relationship Id="rId12" Type="http://schemas.openxmlformats.org/officeDocument/2006/relationships/image" Target="../media/image48.jpeg"/><Relationship Id="rId2" Type="http://schemas.openxmlformats.org/officeDocument/2006/relationships/image" Target="../media/image40.jpg"/><Relationship Id="rId16" Type="http://schemas.openxmlformats.org/officeDocument/2006/relationships/image" Target="../media/image3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image" Target="../media/image47.jpeg"/><Relationship Id="rId5" Type="http://schemas.openxmlformats.org/officeDocument/2006/relationships/image" Target="../media/image43.jpeg"/><Relationship Id="rId15" Type="http://schemas.openxmlformats.org/officeDocument/2006/relationships/image" Target="../media/image31.png"/><Relationship Id="rId10" Type="http://schemas.openxmlformats.org/officeDocument/2006/relationships/image" Target="../media/image46.jpeg"/><Relationship Id="rId4" Type="http://schemas.openxmlformats.org/officeDocument/2006/relationships/image" Target="../media/image42.jpeg"/><Relationship Id="rId9" Type="http://schemas.openxmlformats.org/officeDocument/2006/relationships/image" Target="../media/image45.svg"/><Relationship Id="rId14" Type="http://schemas.openxmlformats.org/officeDocument/2006/relationships/image" Target="../media/image50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13" Type="http://schemas.openxmlformats.org/officeDocument/2006/relationships/image" Target="../media/image49.png"/><Relationship Id="rId3" Type="http://schemas.openxmlformats.org/officeDocument/2006/relationships/image" Target="../media/image36.png"/><Relationship Id="rId7" Type="http://schemas.openxmlformats.org/officeDocument/2006/relationships/image" Target="../media/image51.jpeg"/><Relationship Id="rId12" Type="http://schemas.openxmlformats.org/officeDocument/2006/relationships/image" Target="../media/image56.jpe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svg"/><Relationship Id="rId11" Type="http://schemas.openxmlformats.org/officeDocument/2006/relationships/image" Target="../media/image55.jpeg"/><Relationship Id="rId5" Type="http://schemas.openxmlformats.org/officeDocument/2006/relationships/image" Target="../media/image44.png"/><Relationship Id="rId10" Type="http://schemas.openxmlformats.org/officeDocument/2006/relationships/image" Target="../media/image54.jpeg"/><Relationship Id="rId4" Type="http://schemas.openxmlformats.org/officeDocument/2006/relationships/image" Target="../media/image37.svg"/><Relationship Id="rId9" Type="http://schemas.openxmlformats.org/officeDocument/2006/relationships/image" Target="../media/image53.jpeg"/><Relationship Id="rId14" Type="http://schemas.openxmlformats.org/officeDocument/2006/relationships/image" Target="../media/image50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31.png"/><Relationship Id="rId3" Type="http://schemas.openxmlformats.org/officeDocument/2006/relationships/image" Target="../media/image57.jpeg"/><Relationship Id="rId7" Type="http://schemas.openxmlformats.org/officeDocument/2006/relationships/image" Target="../media/image37.svg"/><Relationship Id="rId12" Type="http://schemas.openxmlformats.org/officeDocument/2006/relationships/image" Target="../media/image62.jpe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image" Target="../media/image61.jpeg"/><Relationship Id="rId5" Type="http://schemas.openxmlformats.org/officeDocument/2006/relationships/image" Target="../media/image59.jpeg"/><Relationship Id="rId10" Type="http://schemas.openxmlformats.org/officeDocument/2006/relationships/image" Target="../media/image60.jpeg"/><Relationship Id="rId4" Type="http://schemas.openxmlformats.org/officeDocument/2006/relationships/image" Target="../media/image58.jpeg"/><Relationship Id="rId9" Type="http://schemas.openxmlformats.org/officeDocument/2006/relationships/image" Target="../media/image45.svg"/><Relationship Id="rId14" Type="http://schemas.openxmlformats.org/officeDocument/2006/relationships/image" Target="../media/image32.sv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8F0D1581-895B-4A12-6E89-61A22A6122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8288000" cy="10325100"/>
          </a:xfrm>
          <a:prstGeom prst="rect">
            <a:avLst/>
          </a:prstGeom>
        </p:spPr>
      </p:pic>
      <p:sp>
        <p:nvSpPr>
          <p:cNvPr id="5" name="Freeform 5"/>
          <p:cNvSpPr/>
          <p:nvPr/>
        </p:nvSpPr>
        <p:spPr>
          <a:xfrm rot="-360142" flipH="1">
            <a:off x="8539886" y="210711"/>
            <a:ext cx="1208229" cy="1140266"/>
          </a:xfrm>
          <a:custGeom>
            <a:avLst/>
            <a:gdLst/>
            <a:ahLst/>
            <a:cxnLst/>
            <a:rect l="l" t="t" r="r" b="b"/>
            <a:pathLst>
              <a:path w="1208229" h="1140266">
                <a:moveTo>
                  <a:pt x="1208228" y="0"/>
                </a:moveTo>
                <a:lnTo>
                  <a:pt x="0" y="0"/>
                </a:lnTo>
                <a:lnTo>
                  <a:pt x="0" y="1140266"/>
                </a:lnTo>
                <a:lnTo>
                  <a:pt x="1208228" y="1140266"/>
                </a:lnTo>
                <a:lnTo>
                  <a:pt x="1208228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14" name="Group 14"/>
          <p:cNvGrpSpPr/>
          <p:nvPr/>
        </p:nvGrpSpPr>
        <p:grpSpPr>
          <a:xfrm>
            <a:off x="4103352" y="3384283"/>
            <a:ext cx="10081296" cy="4805096"/>
            <a:chOff x="0" y="0"/>
            <a:chExt cx="3550119" cy="1692110"/>
          </a:xfrm>
        </p:grpSpPr>
        <p:sp>
          <p:nvSpPr>
            <p:cNvPr id="15" name="Freeform 15"/>
            <p:cNvSpPr/>
            <p:nvPr/>
          </p:nvSpPr>
          <p:spPr>
            <a:xfrm>
              <a:off x="-2540" y="-2540"/>
              <a:ext cx="3552659" cy="1690377"/>
            </a:xfrm>
            <a:custGeom>
              <a:avLst/>
              <a:gdLst/>
              <a:ahLst/>
              <a:cxnLst/>
              <a:rect l="l" t="t" r="r" b="b"/>
              <a:pathLst>
                <a:path w="3552659" h="1690377">
                  <a:moveTo>
                    <a:pt x="3550761" y="1495955"/>
                  </a:moveTo>
                  <a:cubicBezTo>
                    <a:pt x="3548862" y="1073996"/>
                    <a:pt x="3526080" y="503550"/>
                    <a:pt x="3526080" y="82659"/>
                  </a:cubicBezTo>
                  <a:cubicBezTo>
                    <a:pt x="3526080" y="76249"/>
                    <a:pt x="3527979" y="69840"/>
                    <a:pt x="3527979" y="64499"/>
                  </a:cubicBezTo>
                  <a:cubicBezTo>
                    <a:pt x="3526080" y="63430"/>
                    <a:pt x="3524182" y="63430"/>
                    <a:pt x="3522284" y="62362"/>
                  </a:cubicBezTo>
                  <a:cubicBezTo>
                    <a:pt x="3522284" y="62362"/>
                    <a:pt x="3520385" y="63430"/>
                    <a:pt x="3520385" y="64499"/>
                  </a:cubicBezTo>
                  <a:cubicBezTo>
                    <a:pt x="3516588" y="69840"/>
                    <a:pt x="3508995" y="69840"/>
                    <a:pt x="3501400" y="69840"/>
                  </a:cubicBezTo>
                  <a:cubicBezTo>
                    <a:pt x="3491908" y="68772"/>
                    <a:pt x="3482416" y="63430"/>
                    <a:pt x="3471025" y="65567"/>
                  </a:cubicBezTo>
                  <a:cubicBezTo>
                    <a:pt x="3467229" y="66635"/>
                    <a:pt x="3459634" y="64499"/>
                    <a:pt x="3457736" y="62362"/>
                  </a:cubicBezTo>
                  <a:cubicBezTo>
                    <a:pt x="3452041" y="58089"/>
                    <a:pt x="3444447" y="58089"/>
                    <a:pt x="3436853" y="60226"/>
                  </a:cubicBezTo>
                  <a:cubicBezTo>
                    <a:pt x="3433056" y="61294"/>
                    <a:pt x="3429259" y="60226"/>
                    <a:pt x="3425462" y="60226"/>
                  </a:cubicBezTo>
                  <a:cubicBezTo>
                    <a:pt x="3419767" y="60226"/>
                    <a:pt x="3412173" y="59157"/>
                    <a:pt x="3406478" y="58089"/>
                  </a:cubicBezTo>
                  <a:cubicBezTo>
                    <a:pt x="3404579" y="58089"/>
                    <a:pt x="3400782" y="57021"/>
                    <a:pt x="3398884" y="57021"/>
                  </a:cubicBezTo>
                  <a:cubicBezTo>
                    <a:pt x="3393188" y="55953"/>
                    <a:pt x="3387493" y="52748"/>
                    <a:pt x="3381798" y="57021"/>
                  </a:cubicBezTo>
                  <a:cubicBezTo>
                    <a:pt x="3381798" y="57021"/>
                    <a:pt x="3378001" y="57021"/>
                    <a:pt x="3376102" y="55953"/>
                  </a:cubicBezTo>
                  <a:cubicBezTo>
                    <a:pt x="3374204" y="53816"/>
                    <a:pt x="3372305" y="50611"/>
                    <a:pt x="3370407" y="48475"/>
                  </a:cubicBezTo>
                  <a:cubicBezTo>
                    <a:pt x="3366610" y="45270"/>
                    <a:pt x="3366610" y="39929"/>
                    <a:pt x="3360914" y="37792"/>
                  </a:cubicBezTo>
                  <a:cubicBezTo>
                    <a:pt x="3357118" y="36724"/>
                    <a:pt x="3355219" y="35656"/>
                    <a:pt x="3353321" y="33519"/>
                  </a:cubicBezTo>
                  <a:cubicBezTo>
                    <a:pt x="3353321" y="32451"/>
                    <a:pt x="3349524" y="31383"/>
                    <a:pt x="3349524" y="30315"/>
                  </a:cubicBezTo>
                  <a:lnTo>
                    <a:pt x="3343828" y="27110"/>
                  </a:lnTo>
                  <a:cubicBezTo>
                    <a:pt x="3341930" y="24973"/>
                    <a:pt x="3340031" y="21769"/>
                    <a:pt x="3336235" y="20700"/>
                  </a:cubicBezTo>
                  <a:cubicBezTo>
                    <a:pt x="3328641" y="17496"/>
                    <a:pt x="3326742" y="13223"/>
                    <a:pt x="3330539" y="7881"/>
                  </a:cubicBezTo>
                  <a:cubicBezTo>
                    <a:pt x="3324844" y="6813"/>
                    <a:pt x="3321047" y="4677"/>
                    <a:pt x="3315352" y="4677"/>
                  </a:cubicBezTo>
                  <a:cubicBezTo>
                    <a:pt x="3292570" y="5745"/>
                    <a:pt x="3267890" y="7881"/>
                    <a:pt x="3245108" y="8950"/>
                  </a:cubicBezTo>
                  <a:cubicBezTo>
                    <a:pt x="3241311" y="8950"/>
                    <a:pt x="3235616" y="10018"/>
                    <a:pt x="3233718" y="11086"/>
                  </a:cubicBezTo>
                  <a:cubicBezTo>
                    <a:pt x="3218530" y="16427"/>
                    <a:pt x="3203342" y="12154"/>
                    <a:pt x="3188155" y="11086"/>
                  </a:cubicBezTo>
                  <a:cubicBezTo>
                    <a:pt x="3176764" y="11086"/>
                    <a:pt x="3165373" y="7881"/>
                    <a:pt x="3153983" y="6813"/>
                  </a:cubicBezTo>
                  <a:cubicBezTo>
                    <a:pt x="3140693" y="5745"/>
                    <a:pt x="3129302" y="6813"/>
                    <a:pt x="3116013" y="5745"/>
                  </a:cubicBezTo>
                  <a:cubicBezTo>
                    <a:pt x="3114115" y="5745"/>
                    <a:pt x="3112216" y="4677"/>
                    <a:pt x="3110318" y="3608"/>
                  </a:cubicBezTo>
                  <a:cubicBezTo>
                    <a:pt x="3106521" y="0"/>
                    <a:pt x="3098927" y="1270"/>
                    <a:pt x="3095130" y="2540"/>
                  </a:cubicBezTo>
                  <a:cubicBezTo>
                    <a:pt x="3089435" y="4677"/>
                    <a:pt x="3087536" y="7881"/>
                    <a:pt x="3083739" y="11086"/>
                  </a:cubicBezTo>
                  <a:cubicBezTo>
                    <a:pt x="3074247" y="12154"/>
                    <a:pt x="3060958" y="13223"/>
                    <a:pt x="3051466" y="16427"/>
                  </a:cubicBezTo>
                  <a:cubicBezTo>
                    <a:pt x="3043872" y="18564"/>
                    <a:pt x="3040075" y="19632"/>
                    <a:pt x="3034380" y="17496"/>
                  </a:cubicBezTo>
                  <a:lnTo>
                    <a:pt x="3032481" y="18564"/>
                  </a:lnTo>
                  <a:cubicBezTo>
                    <a:pt x="3036278" y="20700"/>
                    <a:pt x="3038176" y="23905"/>
                    <a:pt x="3041973" y="26042"/>
                  </a:cubicBezTo>
                  <a:cubicBezTo>
                    <a:pt x="3036278" y="27110"/>
                    <a:pt x="3028684" y="29246"/>
                    <a:pt x="3024887" y="28178"/>
                  </a:cubicBezTo>
                  <a:cubicBezTo>
                    <a:pt x="3015395" y="27110"/>
                    <a:pt x="3011598" y="29246"/>
                    <a:pt x="3004004" y="31383"/>
                  </a:cubicBezTo>
                  <a:cubicBezTo>
                    <a:pt x="2996410" y="34588"/>
                    <a:pt x="2986918" y="36724"/>
                    <a:pt x="2979324" y="38861"/>
                  </a:cubicBezTo>
                  <a:cubicBezTo>
                    <a:pt x="2977426" y="38861"/>
                    <a:pt x="2975527" y="38861"/>
                    <a:pt x="2973629" y="37792"/>
                  </a:cubicBezTo>
                  <a:cubicBezTo>
                    <a:pt x="2971730" y="37792"/>
                    <a:pt x="2969832" y="36724"/>
                    <a:pt x="2969832" y="36724"/>
                  </a:cubicBezTo>
                  <a:cubicBezTo>
                    <a:pt x="2960339" y="38861"/>
                    <a:pt x="2950847" y="40997"/>
                    <a:pt x="2941355" y="38861"/>
                  </a:cubicBezTo>
                  <a:cubicBezTo>
                    <a:pt x="2939457" y="38861"/>
                    <a:pt x="2939457" y="39929"/>
                    <a:pt x="2937558" y="39929"/>
                  </a:cubicBezTo>
                  <a:cubicBezTo>
                    <a:pt x="2926167" y="42065"/>
                    <a:pt x="2918573" y="49543"/>
                    <a:pt x="2903386" y="49543"/>
                  </a:cubicBezTo>
                  <a:cubicBezTo>
                    <a:pt x="2891995" y="49543"/>
                    <a:pt x="2880604" y="54884"/>
                    <a:pt x="2869214" y="54884"/>
                  </a:cubicBezTo>
                  <a:cubicBezTo>
                    <a:pt x="2855924" y="55953"/>
                    <a:pt x="2844534" y="58089"/>
                    <a:pt x="2833143" y="61294"/>
                  </a:cubicBezTo>
                  <a:cubicBezTo>
                    <a:pt x="2829346" y="62362"/>
                    <a:pt x="2825549" y="62362"/>
                    <a:pt x="2823650" y="62362"/>
                  </a:cubicBezTo>
                  <a:cubicBezTo>
                    <a:pt x="2814158" y="60226"/>
                    <a:pt x="2808463" y="63430"/>
                    <a:pt x="2804666" y="66635"/>
                  </a:cubicBezTo>
                  <a:cubicBezTo>
                    <a:pt x="2795174" y="74113"/>
                    <a:pt x="2779986" y="76249"/>
                    <a:pt x="2766697" y="78386"/>
                  </a:cubicBezTo>
                  <a:cubicBezTo>
                    <a:pt x="2749611" y="80522"/>
                    <a:pt x="2732524" y="81591"/>
                    <a:pt x="2715438" y="82659"/>
                  </a:cubicBezTo>
                  <a:cubicBezTo>
                    <a:pt x="2713540" y="82659"/>
                    <a:pt x="2711641" y="85864"/>
                    <a:pt x="2707845" y="86932"/>
                  </a:cubicBezTo>
                  <a:cubicBezTo>
                    <a:pt x="2705946" y="86932"/>
                    <a:pt x="2704047" y="85864"/>
                    <a:pt x="2704047" y="85864"/>
                  </a:cubicBezTo>
                  <a:cubicBezTo>
                    <a:pt x="2694555" y="92273"/>
                    <a:pt x="2688860" y="101887"/>
                    <a:pt x="2669875" y="100819"/>
                  </a:cubicBezTo>
                  <a:lnTo>
                    <a:pt x="2667977" y="100819"/>
                  </a:lnTo>
                  <a:cubicBezTo>
                    <a:pt x="2652789" y="106160"/>
                    <a:pt x="2637601" y="104024"/>
                    <a:pt x="2624312" y="101887"/>
                  </a:cubicBezTo>
                  <a:cubicBezTo>
                    <a:pt x="2620515" y="101887"/>
                    <a:pt x="2614820" y="99751"/>
                    <a:pt x="2612922" y="97614"/>
                  </a:cubicBezTo>
                  <a:cubicBezTo>
                    <a:pt x="2607226" y="91205"/>
                    <a:pt x="2592039" y="89068"/>
                    <a:pt x="2580648" y="91205"/>
                  </a:cubicBezTo>
                  <a:cubicBezTo>
                    <a:pt x="2571155" y="93341"/>
                    <a:pt x="2561663" y="94410"/>
                    <a:pt x="2552171" y="96546"/>
                  </a:cubicBezTo>
                  <a:cubicBezTo>
                    <a:pt x="2536983" y="98683"/>
                    <a:pt x="2523694" y="99751"/>
                    <a:pt x="2508506" y="95478"/>
                  </a:cubicBezTo>
                  <a:cubicBezTo>
                    <a:pt x="2493319" y="91205"/>
                    <a:pt x="2481928" y="94410"/>
                    <a:pt x="2474334" y="104024"/>
                  </a:cubicBezTo>
                  <a:cubicBezTo>
                    <a:pt x="2468639" y="110433"/>
                    <a:pt x="2453451" y="111502"/>
                    <a:pt x="2443959" y="106160"/>
                  </a:cubicBezTo>
                  <a:cubicBezTo>
                    <a:pt x="2438263" y="102956"/>
                    <a:pt x="2434466" y="104024"/>
                    <a:pt x="2428771" y="106160"/>
                  </a:cubicBezTo>
                  <a:lnTo>
                    <a:pt x="2417380" y="112570"/>
                  </a:lnTo>
                  <a:cubicBezTo>
                    <a:pt x="2415482" y="113638"/>
                    <a:pt x="2411685" y="113638"/>
                    <a:pt x="2409786" y="113638"/>
                  </a:cubicBezTo>
                  <a:lnTo>
                    <a:pt x="2398396" y="113638"/>
                  </a:lnTo>
                  <a:cubicBezTo>
                    <a:pt x="2390802" y="113638"/>
                    <a:pt x="2383208" y="112570"/>
                    <a:pt x="2375614" y="111502"/>
                  </a:cubicBezTo>
                  <a:cubicBezTo>
                    <a:pt x="2366122" y="110433"/>
                    <a:pt x="2358528" y="107229"/>
                    <a:pt x="2349036" y="106160"/>
                  </a:cubicBezTo>
                  <a:cubicBezTo>
                    <a:pt x="2333848" y="105092"/>
                    <a:pt x="2330051" y="97614"/>
                    <a:pt x="2324356" y="92273"/>
                  </a:cubicBezTo>
                  <a:cubicBezTo>
                    <a:pt x="2320559" y="89068"/>
                    <a:pt x="2312965" y="84795"/>
                    <a:pt x="2305371" y="85864"/>
                  </a:cubicBezTo>
                  <a:cubicBezTo>
                    <a:pt x="2297777" y="88000"/>
                    <a:pt x="2290183" y="85864"/>
                    <a:pt x="2284488" y="84795"/>
                  </a:cubicBezTo>
                  <a:cubicBezTo>
                    <a:pt x="2282590" y="84795"/>
                    <a:pt x="2278793" y="83727"/>
                    <a:pt x="2276894" y="83727"/>
                  </a:cubicBezTo>
                  <a:cubicBezTo>
                    <a:pt x="2263605" y="81591"/>
                    <a:pt x="2254113" y="85864"/>
                    <a:pt x="2244620" y="91205"/>
                  </a:cubicBezTo>
                  <a:lnTo>
                    <a:pt x="2237027" y="95478"/>
                  </a:lnTo>
                  <a:cubicBezTo>
                    <a:pt x="2235128" y="96546"/>
                    <a:pt x="2235128" y="98683"/>
                    <a:pt x="2233230" y="99751"/>
                  </a:cubicBezTo>
                  <a:cubicBezTo>
                    <a:pt x="2221839" y="105092"/>
                    <a:pt x="2210448" y="102956"/>
                    <a:pt x="2197159" y="99751"/>
                  </a:cubicBezTo>
                  <a:cubicBezTo>
                    <a:pt x="2185768" y="96546"/>
                    <a:pt x="2172479" y="99751"/>
                    <a:pt x="2168682" y="106160"/>
                  </a:cubicBezTo>
                  <a:cubicBezTo>
                    <a:pt x="2166783" y="110433"/>
                    <a:pt x="2164885" y="113638"/>
                    <a:pt x="2155393" y="115775"/>
                  </a:cubicBezTo>
                  <a:cubicBezTo>
                    <a:pt x="2145900" y="118979"/>
                    <a:pt x="2134510" y="121116"/>
                    <a:pt x="2132611" y="128594"/>
                  </a:cubicBezTo>
                  <a:cubicBezTo>
                    <a:pt x="2132611" y="129662"/>
                    <a:pt x="2130713" y="130730"/>
                    <a:pt x="2128814" y="130730"/>
                  </a:cubicBezTo>
                  <a:cubicBezTo>
                    <a:pt x="2123119" y="131798"/>
                    <a:pt x="2119322" y="132867"/>
                    <a:pt x="2113627" y="133935"/>
                  </a:cubicBezTo>
                  <a:lnTo>
                    <a:pt x="2096541" y="133935"/>
                  </a:lnTo>
                  <a:cubicBezTo>
                    <a:pt x="2085150" y="132867"/>
                    <a:pt x="2073759" y="130730"/>
                    <a:pt x="2062368" y="129662"/>
                  </a:cubicBezTo>
                  <a:cubicBezTo>
                    <a:pt x="2049079" y="128594"/>
                    <a:pt x="2037688" y="132867"/>
                    <a:pt x="2024399" y="133935"/>
                  </a:cubicBezTo>
                  <a:lnTo>
                    <a:pt x="2022501" y="135003"/>
                  </a:lnTo>
                  <a:cubicBezTo>
                    <a:pt x="2018704" y="138208"/>
                    <a:pt x="2013008" y="137140"/>
                    <a:pt x="2009212" y="135003"/>
                  </a:cubicBezTo>
                  <a:cubicBezTo>
                    <a:pt x="2001618" y="130730"/>
                    <a:pt x="1988328" y="129662"/>
                    <a:pt x="1978836" y="131798"/>
                  </a:cubicBezTo>
                  <a:cubicBezTo>
                    <a:pt x="1967445" y="135003"/>
                    <a:pt x="1956054" y="137140"/>
                    <a:pt x="1944664" y="139276"/>
                  </a:cubicBezTo>
                  <a:cubicBezTo>
                    <a:pt x="1940867" y="139276"/>
                    <a:pt x="1937070" y="138208"/>
                    <a:pt x="1935172" y="138208"/>
                  </a:cubicBezTo>
                  <a:cubicBezTo>
                    <a:pt x="1931375" y="138208"/>
                    <a:pt x="1925679" y="137140"/>
                    <a:pt x="1923781" y="138208"/>
                  </a:cubicBezTo>
                  <a:cubicBezTo>
                    <a:pt x="1908593" y="144617"/>
                    <a:pt x="1893405" y="142481"/>
                    <a:pt x="1880116" y="138208"/>
                  </a:cubicBezTo>
                  <a:cubicBezTo>
                    <a:pt x="1872522" y="136071"/>
                    <a:pt x="1861132" y="133935"/>
                    <a:pt x="1857335" y="127525"/>
                  </a:cubicBezTo>
                  <a:cubicBezTo>
                    <a:pt x="1855436" y="123252"/>
                    <a:pt x="1847842" y="118979"/>
                    <a:pt x="1842147" y="115775"/>
                  </a:cubicBezTo>
                  <a:cubicBezTo>
                    <a:pt x="1832655" y="110433"/>
                    <a:pt x="1823162" y="102956"/>
                    <a:pt x="1806076" y="102956"/>
                  </a:cubicBezTo>
                  <a:cubicBezTo>
                    <a:pt x="1802279" y="102956"/>
                    <a:pt x="1798482" y="98683"/>
                    <a:pt x="1796584" y="99751"/>
                  </a:cubicBezTo>
                  <a:cubicBezTo>
                    <a:pt x="1788990" y="100819"/>
                    <a:pt x="1788990" y="98683"/>
                    <a:pt x="1785193" y="96546"/>
                  </a:cubicBezTo>
                  <a:cubicBezTo>
                    <a:pt x="1781396" y="94410"/>
                    <a:pt x="1775701" y="92273"/>
                    <a:pt x="1771904" y="89068"/>
                  </a:cubicBezTo>
                  <a:cubicBezTo>
                    <a:pt x="1766209" y="84795"/>
                    <a:pt x="1760513" y="79454"/>
                    <a:pt x="1754818" y="75181"/>
                  </a:cubicBezTo>
                  <a:cubicBezTo>
                    <a:pt x="1749123" y="70908"/>
                    <a:pt x="1745326" y="65567"/>
                    <a:pt x="1739630" y="61294"/>
                  </a:cubicBezTo>
                  <a:cubicBezTo>
                    <a:pt x="1737732" y="60226"/>
                    <a:pt x="1732036" y="59157"/>
                    <a:pt x="1730138" y="60226"/>
                  </a:cubicBezTo>
                  <a:lnTo>
                    <a:pt x="1707356" y="66635"/>
                  </a:lnTo>
                  <a:cubicBezTo>
                    <a:pt x="1703559" y="67703"/>
                    <a:pt x="1701661" y="69840"/>
                    <a:pt x="1699763" y="71976"/>
                  </a:cubicBezTo>
                  <a:lnTo>
                    <a:pt x="1697864" y="70908"/>
                  </a:lnTo>
                  <a:cubicBezTo>
                    <a:pt x="1699763" y="67703"/>
                    <a:pt x="1701661" y="64499"/>
                    <a:pt x="1703559" y="63430"/>
                  </a:cubicBezTo>
                  <a:lnTo>
                    <a:pt x="1680778" y="60226"/>
                  </a:lnTo>
                  <a:cubicBezTo>
                    <a:pt x="1675082" y="59157"/>
                    <a:pt x="1665590" y="59157"/>
                    <a:pt x="1661793" y="59157"/>
                  </a:cubicBezTo>
                  <a:lnTo>
                    <a:pt x="1631418" y="59157"/>
                  </a:lnTo>
                  <a:cubicBezTo>
                    <a:pt x="1620027" y="59157"/>
                    <a:pt x="1610535" y="58089"/>
                    <a:pt x="1599144" y="59157"/>
                  </a:cubicBezTo>
                  <a:cubicBezTo>
                    <a:pt x="1591550" y="60226"/>
                    <a:pt x="1585855" y="58089"/>
                    <a:pt x="1580160" y="55953"/>
                  </a:cubicBezTo>
                  <a:cubicBezTo>
                    <a:pt x="1564972" y="49543"/>
                    <a:pt x="1549784" y="42065"/>
                    <a:pt x="1528901" y="45270"/>
                  </a:cubicBezTo>
                  <a:cubicBezTo>
                    <a:pt x="1527003" y="45270"/>
                    <a:pt x="1523206" y="44202"/>
                    <a:pt x="1521307" y="43134"/>
                  </a:cubicBezTo>
                  <a:cubicBezTo>
                    <a:pt x="1515612" y="42065"/>
                    <a:pt x="1511815" y="39929"/>
                    <a:pt x="1504221" y="37792"/>
                  </a:cubicBezTo>
                  <a:cubicBezTo>
                    <a:pt x="1504221" y="40997"/>
                    <a:pt x="1504221" y="42065"/>
                    <a:pt x="1506120" y="44202"/>
                  </a:cubicBezTo>
                  <a:cubicBezTo>
                    <a:pt x="1502323" y="46338"/>
                    <a:pt x="1500424" y="45270"/>
                    <a:pt x="1498526" y="44202"/>
                  </a:cubicBezTo>
                  <a:cubicBezTo>
                    <a:pt x="1496627" y="45270"/>
                    <a:pt x="1494729" y="47407"/>
                    <a:pt x="1492830" y="47407"/>
                  </a:cubicBezTo>
                  <a:cubicBezTo>
                    <a:pt x="1483338" y="49543"/>
                    <a:pt x="1473846" y="50611"/>
                    <a:pt x="1464354" y="52748"/>
                  </a:cubicBezTo>
                  <a:cubicBezTo>
                    <a:pt x="1460557" y="53816"/>
                    <a:pt x="1456760" y="54884"/>
                    <a:pt x="1454861" y="55953"/>
                  </a:cubicBezTo>
                  <a:cubicBezTo>
                    <a:pt x="1447267" y="59157"/>
                    <a:pt x="1441572" y="64499"/>
                    <a:pt x="1428283" y="63430"/>
                  </a:cubicBezTo>
                  <a:cubicBezTo>
                    <a:pt x="1426384" y="63430"/>
                    <a:pt x="1422588" y="65567"/>
                    <a:pt x="1418790" y="65567"/>
                  </a:cubicBezTo>
                  <a:cubicBezTo>
                    <a:pt x="1414994" y="66635"/>
                    <a:pt x="1409298" y="66635"/>
                    <a:pt x="1405501" y="67703"/>
                  </a:cubicBezTo>
                  <a:lnTo>
                    <a:pt x="1401704" y="67703"/>
                  </a:lnTo>
                  <a:cubicBezTo>
                    <a:pt x="1390314" y="69840"/>
                    <a:pt x="1380821" y="71976"/>
                    <a:pt x="1369431" y="73045"/>
                  </a:cubicBezTo>
                  <a:lnTo>
                    <a:pt x="1361837" y="73045"/>
                  </a:lnTo>
                  <a:cubicBezTo>
                    <a:pt x="1352344" y="73045"/>
                    <a:pt x="1344751" y="71976"/>
                    <a:pt x="1335258" y="71976"/>
                  </a:cubicBezTo>
                  <a:cubicBezTo>
                    <a:pt x="1325766" y="71976"/>
                    <a:pt x="1316274" y="74113"/>
                    <a:pt x="1306782" y="74113"/>
                  </a:cubicBezTo>
                  <a:cubicBezTo>
                    <a:pt x="1295391" y="74113"/>
                    <a:pt x="1282102" y="74113"/>
                    <a:pt x="1272609" y="69840"/>
                  </a:cubicBezTo>
                  <a:cubicBezTo>
                    <a:pt x="1270711" y="68772"/>
                    <a:pt x="1265015" y="68772"/>
                    <a:pt x="1261219" y="69840"/>
                  </a:cubicBezTo>
                  <a:cubicBezTo>
                    <a:pt x="1247929" y="70908"/>
                    <a:pt x="1234640" y="71976"/>
                    <a:pt x="1223249" y="74113"/>
                  </a:cubicBezTo>
                  <a:cubicBezTo>
                    <a:pt x="1211859" y="76249"/>
                    <a:pt x="1206163" y="74113"/>
                    <a:pt x="1202366" y="68772"/>
                  </a:cubicBezTo>
                  <a:cubicBezTo>
                    <a:pt x="1200468" y="66635"/>
                    <a:pt x="1196671" y="64499"/>
                    <a:pt x="1192874" y="62362"/>
                  </a:cubicBezTo>
                  <a:cubicBezTo>
                    <a:pt x="1187179" y="60226"/>
                    <a:pt x="1181483" y="57021"/>
                    <a:pt x="1175788" y="57021"/>
                  </a:cubicBezTo>
                  <a:cubicBezTo>
                    <a:pt x="1162499" y="57021"/>
                    <a:pt x="1154905" y="52748"/>
                    <a:pt x="1145412" y="49543"/>
                  </a:cubicBezTo>
                  <a:cubicBezTo>
                    <a:pt x="1130225" y="44202"/>
                    <a:pt x="1116936" y="37792"/>
                    <a:pt x="1097951" y="38861"/>
                  </a:cubicBezTo>
                  <a:lnTo>
                    <a:pt x="1097951" y="33519"/>
                  </a:lnTo>
                  <a:cubicBezTo>
                    <a:pt x="1101748" y="33519"/>
                    <a:pt x="1105545" y="33519"/>
                    <a:pt x="1109342" y="32451"/>
                  </a:cubicBezTo>
                  <a:cubicBezTo>
                    <a:pt x="1103646" y="30315"/>
                    <a:pt x="1103646" y="27110"/>
                    <a:pt x="1099849" y="24973"/>
                  </a:cubicBezTo>
                  <a:cubicBezTo>
                    <a:pt x="1092256" y="21769"/>
                    <a:pt x="1084662" y="20700"/>
                    <a:pt x="1077068" y="18564"/>
                  </a:cubicBezTo>
                  <a:cubicBezTo>
                    <a:pt x="1071373" y="17496"/>
                    <a:pt x="1063779" y="17496"/>
                    <a:pt x="1067576" y="22837"/>
                  </a:cubicBezTo>
                  <a:cubicBezTo>
                    <a:pt x="1058083" y="23905"/>
                    <a:pt x="1050489" y="23905"/>
                    <a:pt x="1046693" y="26042"/>
                  </a:cubicBezTo>
                  <a:cubicBezTo>
                    <a:pt x="1039099" y="29246"/>
                    <a:pt x="1031505" y="27110"/>
                    <a:pt x="1025810" y="24973"/>
                  </a:cubicBezTo>
                  <a:cubicBezTo>
                    <a:pt x="1022013" y="23905"/>
                    <a:pt x="1018216" y="22837"/>
                    <a:pt x="1014419" y="23905"/>
                  </a:cubicBezTo>
                  <a:cubicBezTo>
                    <a:pt x="991637" y="30315"/>
                    <a:pt x="968856" y="27110"/>
                    <a:pt x="946074" y="27110"/>
                  </a:cubicBezTo>
                  <a:cubicBezTo>
                    <a:pt x="942277" y="27110"/>
                    <a:pt x="938480" y="26042"/>
                    <a:pt x="932785" y="26042"/>
                  </a:cubicBezTo>
                  <a:cubicBezTo>
                    <a:pt x="925191" y="24973"/>
                    <a:pt x="919496" y="22837"/>
                    <a:pt x="911902" y="21769"/>
                  </a:cubicBezTo>
                  <a:cubicBezTo>
                    <a:pt x="904308" y="20700"/>
                    <a:pt x="894816" y="19632"/>
                    <a:pt x="887222" y="18564"/>
                  </a:cubicBezTo>
                  <a:lnTo>
                    <a:pt x="881527" y="18564"/>
                  </a:lnTo>
                  <a:cubicBezTo>
                    <a:pt x="868237" y="18564"/>
                    <a:pt x="854948" y="19632"/>
                    <a:pt x="843557" y="19632"/>
                  </a:cubicBezTo>
                  <a:cubicBezTo>
                    <a:pt x="834065" y="19632"/>
                    <a:pt x="824573" y="17496"/>
                    <a:pt x="813182" y="16427"/>
                  </a:cubicBezTo>
                  <a:cubicBezTo>
                    <a:pt x="811284" y="7881"/>
                    <a:pt x="796096" y="10018"/>
                    <a:pt x="786604" y="5745"/>
                  </a:cubicBezTo>
                  <a:cubicBezTo>
                    <a:pt x="784705" y="4677"/>
                    <a:pt x="780908" y="5745"/>
                    <a:pt x="779010" y="5745"/>
                  </a:cubicBezTo>
                  <a:cubicBezTo>
                    <a:pt x="767619" y="4677"/>
                    <a:pt x="760025" y="7881"/>
                    <a:pt x="756228" y="13223"/>
                  </a:cubicBezTo>
                  <a:cubicBezTo>
                    <a:pt x="750533" y="18564"/>
                    <a:pt x="735345" y="20700"/>
                    <a:pt x="741041" y="29246"/>
                  </a:cubicBezTo>
                  <a:cubicBezTo>
                    <a:pt x="742939" y="30315"/>
                    <a:pt x="746736" y="31383"/>
                    <a:pt x="748634" y="33519"/>
                  </a:cubicBezTo>
                  <a:cubicBezTo>
                    <a:pt x="748634" y="36724"/>
                    <a:pt x="746736" y="38861"/>
                    <a:pt x="741041" y="37792"/>
                  </a:cubicBezTo>
                  <a:cubicBezTo>
                    <a:pt x="739142" y="37792"/>
                    <a:pt x="737244" y="39929"/>
                    <a:pt x="735345" y="40997"/>
                  </a:cubicBezTo>
                  <a:cubicBezTo>
                    <a:pt x="733447" y="42065"/>
                    <a:pt x="733447" y="44202"/>
                    <a:pt x="731548" y="44202"/>
                  </a:cubicBezTo>
                  <a:cubicBezTo>
                    <a:pt x="720157" y="46338"/>
                    <a:pt x="712564" y="51680"/>
                    <a:pt x="699274" y="50611"/>
                  </a:cubicBezTo>
                  <a:lnTo>
                    <a:pt x="695478" y="50611"/>
                  </a:lnTo>
                  <a:cubicBezTo>
                    <a:pt x="684087" y="55953"/>
                    <a:pt x="672696" y="54884"/>
                    <a:pt x="659407" y="53816"/>
                  </a:cubicBezTo>
                  <a:cubicBezTo>
                    <a:pt x="653711" y="52748"/>
                    <a:pt x="646118" y="53816"/>
                    <a:pt x="638524" y="53816"/>
                  </a:cubicBezTo>
                  <a:cubicBezTo>
                    <a:pt x="632828" y="53816"/>
                    <a:pt x="627133" y="53816"/>
                    <a:pt x="621438" y="51680"/>
                  </a:cubicBezTo>
                  <a:cubicBezTo>
                    <a:pt x="613844" y="49543"/>
                    <a:pt x="606250" y="46338"/>
                    <a:pt x="598656" y="44202"/>
                  </a:cubicBezTo>
                  <a:cubicBezTo>
                    <a:pt x="591062" y="42065"/>
                    <a:pt x="581570" y="42065"/>
                    <a:pt x="581570" y="34588"/>
                  </a:cubicBezTo>
                  <a:cubicBezTo>
                    <a:pt x="581570" y="33519"/>
                    <a:pt x="577773" y="32451"/>
                    <a:pt x="577773" y="31383"/>
                  </a:cubicBezTo>
                  <a:cubicBezTo>
                    <a:pt x="564484" y="37792"/>
                    <a:pt x="553093" y="43134"/>
                    <a:pt x="541702" y="48475"/>
                  </a:cubicBezTo>
                  <a:cubicBezTo>
                    <a:pt x="536007" y="51680"/>
                    <a:pt x="528413" y="55953"/>
                    <a:pt x="532210" y="61294"/>
                  </a:cubicBezTo>
                  <a:cubicBezTo>
                    <a:pt x="532210" y="62362"/>
                    <a:pt x="530312" y="63430"/>
                    <a:pt x="530312" y="64499"/>
                  </a:cubicBezTo>
                  <a:cubicBezTo>
                    <a:pt x="528413" y="66635"/>
                    <a:pt x="526515" y="68772"/>
                    <a:pt x="522718" y="69840"/>
                  </a:cubicBezTo>
                  <a:cubicBezTo>
                    <a:pt x="518921" y="73045"/>
                    <a:pt x="515124" y="76249"/>
                    <a:pt x="511327" y="80522"/>
                  </a:cubicBezTo>
                  <a:lnTo>
                    <a:pt x="499936" y="86932"/>
                  </a:lnTo>
                  <a:cubicBezTo>
                    <a:pt x="496139" y="90137"/>
                    <a:pt x="492342" y="93341"/>
                    <a:pt x="486647" y="95478"/>
                  </a:cubicBezTo>
                  <a:cubicBezTo>
                    <a:pt x="473358" y="101887"/>
                    <a:pt x="460069" y="108297"/>
                    <a:pt x="444881" y="114706"/>
                  </a:cubicBezTo>
                  <a:cubicBezTo>
                    <a:pt x="437287" y="118979"/>
                    <a:pt x="427795" y="122184"/>
                    <a:pt x="420201" y="126457"/>
                  </a:cubicBezTo>
                  <a:cubicBezTo>
                    <a:pt x="406912" y="132867"/>
                    <a:pt x="391724" y="138208"/>
                    <a:pt x="384130" y="147822"/>
                  </a:cubicBezTo>
                  <a:cubicBezTo>
                    <a:pt x="384130" y="148890"/>
                    <a:pt x="380333" y="149959"/>
                    <a:pt x="378435" y="151027"/>
                  </a:cubicBezTo>
                  <a:cubicBezTo>
                    <a:pt x="368943" y="155300"/>
                    <a:pt x="353755" y="155300"/>
                    <a:pt x="353755" y="163846"/>
                  </a:cubicBezTo>
                  <a:cubicBezTo>
                    <a:pt x="338567" y="163846"/>
                    <a:pt x="330973" y="170255"/>
                    <a:pt x="323380" y="175597"/>
                  </a:cubicBezTo>
                  <a:cubicBezTo>
                    <a:pt x="317684" y="179870"/>
                    <a:pt x="311989" y="185211"/>
                    <a:pt x="304395" y="188416"/>
                  </a:cubicBezTo>
                  <a:cubicBezTo>
                    <a:pt x="296801" y="190552"/>
                    <a:pt x="287309" y="189484"/>
                    <a:pt x="277816" y="189484"/>
                  </a:cubicBezTo>
                  <a:cubicBezTo>
                    <a:pt x="274020" y="189484"/>
                    <a:pt x="270223" y="189484"/>
                    <a:pt x="270223" y="190552"/>
                  </a:cubicBezTo>
                  <a:cubicBezTo>
                    <a:pt x="262629" y="194825"/>
                    <a:pt x="253137" y="198030"/>
                    <a:pt x="247441" y="203371"/>
                  </a:cubicBezTo>
                  <a:cubicBezTo>
                    <a:pt x="241746" y="208712"/>
                    <a:pt x="236050" y="211917"/>
                    <a:pt x="226558" y="212985"/>
                  </a:cubicBezTo>
                  <a:cubicBezTo>
                    <a:pt x="217066" y="214054"/>
                    <a:pt x="207573" y="219395"/>
                    <a:pt x="194284" y="216190"/>
                  </a:cubicBezTo>
                  <a:cubicBezTo>
                    <a:pt x="182894" y="214054"/>
                    <a:pt x="169604" y="216190"/>
                    <a:pt x="162010" y="211917"/>
                  </a:cubicBezTo>
                  <a:cubicBezTo>
                    <a:pt x="146823" y="212985"/>
                    <a:pt x="135432" y="215122"/>
                    <a:pt x="122143" y="216190"/>
                  </a:cubicBezTo>
                  <a:cubicBezTo>
                    <a:pt x="106955" y="218327"/>
                    <a:pt x="89869" y="217259"/>
                    <a:pt x="76580" y="223668"/>
                  </a:cubicBezTo>
                  <a:cubicBezTo>
                    <a:pt x="65189" y="229009"/>
                    <a:pt x="55697" y="234351"/>
                    <a:pt x="38611" y="233282"/>
                  </a:cubicBezTo>
                  <a:cubicBezTo>
                    <a:pt x="40509" y="239692"/>
                    <a:pt x="42408" y="245033"/>
                    <a:pt x="44306" y="251443"/>
                  </a:cubicBezTo>
                  <a:cubicBezTo>
                    <a:pt x="48103" y="268535"/>
                    <a:pt x="51900" y="285627"/>
                    <a:pt x="53798" y="302719"/>
                  </a:cubicBezTo>
                  <a:cubicBezTo>
                    <a:pt x="59494" y="324084"/>
                    <a:pt x="61392" y="344380"/>
                    <a:pt x="57595" y="364677"/>
                  </a:cubicBezTo>
                  <a:cubicBezTo>
                    <a:pt x="53798" y="393520"/>
                    <a:pt x="36712" y="1380584"/>
                    <a:pt x="19626" y="1407290"/>
                  </a:cubicBezTo>
                  <a:lnTo>
                    <a:pt x="2540" y="1429724"/>
                  </a:lnTo>
                  <a:cubicBezTo>
                    <a:pt x="0" y="1435065"/>
                    <a:pt x="4438" y="1438270"/>
                    <a:pt x="13931" y="1439338"/>
                  </a:cubicBezTo>
                  <a:cubicBezTo>
                    <a:pt x="25321" y="1440406"/>
                    <a:pt x="29118" y="1444679"/>
                    <a:pt x="32915" y="1450020"/>
                  </a:cubicBezTo>
                  <a:cubicBezTo>
                    <a:pt x="36712" y="1458566"/>
                    <a:pt x="31017" y="1467113"/>
                    <a:pt x="38611" y="1475658"/>
                  </a:cubicBezTo>
                  <a:cubicBezTo>
                    <a:pt x="42408" y="1479932"/>
                    <a:pt x="38611" y="1487409"/>
                    <a:pt x="36712" y="1493819"/>
                  </a:cubicBezTo>
                  <a:cubicBezTo>
                    <a:pt x="34814" y="1502365"/>
                    <a:pt x="38611" y="1510911"/>
                    <a:pt x="44306" y="1518388"/>
                  </a:cubicBezTo>
                  <a:cubicBezTo>
                    <a:pt x="57595" y="1531208"/>
                    <a:pt x="59494" y="1546163"/>
                    <a:pt x="59494" y="1560050"/>
                  </a:cubicBezTo>
                  <a:cubicBezTo>
                    <a:pt x="59494" y="1563255"/>
                    <a:pt x="61392" y="1566460"/>
                    <a:pt x="63291" y="1568596"/>
                  </a:cubicBezTo>
                  <a:cubicBezTo>
                    <a:pt x="67087" y="1570733"/>
                    <a:pt x="74681" y="1572869"/>
                    <a:pt x="82275" y="1573938"/>
                  </a:cubicBezTo>
                  <a:lnTo>
                    <a:pt x="127838" y="1586757"/>
                  </a:lnTo>
                  <a:cubicBezTo>
                    <a:pt x="148721" y="1593166"/>
                    <a:pt x="165807" y="1592098"/>
                    <a:pt x="184792" y="1584620"/>
                  </a:cubicBezTo>
                  <a:cubicBezTo>
                    <a:pt x="186690" y="1583552"/>
                    <a:pt x="192386" y="1582483"/>
                    <a:pt x="194284" y="1582483"/>
                  </a:cubicBezTo>
                  <a:cubicBezTo>
                    <a:pt x="207573" y="1583552"/>
                    <a:pt x="220863" y="1583552"/>
                    <a:pt x="232253" y="1589961"/>
                  </a:cubicBezTo>
                  <a:cubicBezTo>
                    <a:pt x="245543" y="1596371"/>
                    <a:pt x="264527" y="1600644"/>
                    <a:pt x="279715" y="1605985"/>
                  </a:cubicBezTo>
                  <a:cubicBezTo>
                    <a:pt x="289207" y="1609190"/>
                    <a:pt x="300598" y="1613463"/>
                    <a:pt x="306293" y="1617736"/>
                  </a:cubicBezTo>
                  <a:cubicBezTo>
                    <a:pt x="310090" y="1619872"/>
                    <a:pt x="313887" y="1622009"/>
                    <a:pt x="317684" y="1623077"/>
                  </a:cubicBezTo>
                  <a:cubicBezTo>
                    <a:pt x="338567" y="1627350"/>
                    <a:pt x="349958" y="1638033"/>
                    <a:pt x="363247" y="1646579"/>
                  </a:cubicBezTo>
                  <a:cubicBezTo>
                    <a:pt x="374638" y="1654056"/>
                    <a:pt x="389826" y="1658329"/>
                    <a:pt x="406912" y="1659398"/>
                  </a:cubicBezTo>
                  <a:cubicBezTo>
                    <a:pt x="425896" y="1661534"/>
                    <a:pt x="444881" y="1662602"/>
                    <a:pt x="463866" y="1664739"/>
                  </a:cubicBezTo>
                  <a:cubicBezTo>
                    <a:pt x="471459" y="1665807"/>
                    <a:pt x="480952" y="1666875"/>
                    <a:pt x="488545" y="1669012"/>
                  </a:cubicBezTo>
                  <a:cubicBezTo>
                    <a:pt x="498038" y="1671148"/>
                    <a:pt x="507530" y="1671148"/>
                    <a:pt x="515124" y="1674353"/>
                  </a:cubicBezTo>
                  <a:cubicBezTo>
                    <a:pt x="526515" y="1679694"/>
                    <a:pt x="537905" y="1682899"/>
                    <a:pt x="553093" y="1680763"/>
                  </a:cubicBezTo>
                  <a:cubicBezTo>
                    <a:pt x="558788" y="1679694"/>
                    <a:pt x="566382" y="1681831"/>
                    <a:pt x="572078" y="1682899"/>
                  </a:cubicBezTo>
                  <a:cubicBezTo>
                    <a:pt x="573976" y="1682899"/>
                    <a:pt x="575875" y="1683967"/>
                    <a:pt x="577773" y="1683967"/>
                  </a:cubicBezTo>
                  <a:cubicBezTo>
                    <a:pt x="598656" y="1685036"/>
                    <a:pt x="617641" y="1682899"/>
                    <a:pt x="636625" y="1680763"/>
                  </a:cubicBezTo>
                  <a:cubicBezTo>
                    <a:pt x="644219" y="1679694"/>
                    <a:pt x="651813" y="1678626"/>
                    <a:pt x="659407" y="1676490"/>
                  </a:cubicBezTo>
                  <a:cubicBezTo>
                    <a:pt x="680290" y="1671148"/>
                    <a:pt x="701173" y="1665807"/>
                    <a:pt x="720157" y="1659398"/>
                  </a:cubicBezTo>
                  <a:cubicBezTo>
                    <a:pt x="733447" y="1655125"/>
                    <a:pt x="746736" y="1650852"/>
                    <a:pt x="761924" y="1655125"/>
                  </a:cubicBezTo>
                  <a:lnTo>
                    <a:pt x="769517" y="1655125"/>
                  </a:lnTo>
                  <a:cubicBezTo>
                    <a:pt x="782807" y="1655125"/>
                    <a:pt x="796096" y="1654056"/>
                    <a:pt x="807487" y="1652988"/>
                  </a:cubicBezTo>
                  <a:cubicBezTo>
                    <a:pt x="809385" y="1652988"/>
                    <a:pt x="813182" y="1652988"/>
                    <a:pt x="813182" y="1651920"/>
                  </a:cubicBezTo>
                  <a:cubicBezTo>
                    <a:pt x="818877" y="1647647"/>
                    <a:pt x="828370" y="1647647"/>
                    <a:pt x="837862" y="1646579"/>
                  </a:cubicBezTo>
                  <a:cubicBezTo>
                    <a:pt x="853050" y="1645510"/>
                    <a:pt x="868237" y="1645510"/>
                    <a:pt x="879628" y="1640169"/>
                  </a:cubicBezTo>
                  <a:cubicBezTo>
                    <a:pt x="891019" y="1635896"/>
                    <a:pt x="902410" y="1634828"/>
                    <a:pt x="915699" y="1633760"/>
                  </a:cubicBezTo>
                  <a:cubicBezTo>
                    <a:pt x="917597" y="1633760"/>
                    <a:pt x="921394" y="1632691"/>
                    <a:pt x="923293" y="1632691"/>
                  </a:cubicBezTo>
                  <a:cubicBezTo>
                    <a:pt x="932785" y="1631623"/>
                    <a:pt x="942277" y="1628418"/>
                    <a:pt x="949871" y="1629487"/>
                  </a:cubicBezTo>
                  <a:cubicBezTo>
                    <a:pt x="966957" y="1631623"/>
                    <a:pt x="974551" y="1628418"/>
                    <a:pt x="985942" y="1619872"/>
                  </a:cubicBezTo>
                  <a:cubicBezTo>
                    <a:pt x="987840" y="1617736"/>
                    <a:pt x="993536" y="1616668"/>
                    <a:pt x="997333" y="1615599"/>
                  </a:cubicBezTo>
                  <a:cubicBezTo>
                    <a:pt x="1006825" y="1614531"/>
                    <a:pt x="1016317" y="1615599"/>
                    <a:pt x="1025810" y="1614531"/>
                  </a:cubicBezTo>
                  <a:cubicBezTo>
                    <a:pt x="1031505" y="1614531"/>
                    <a:pt x="1037200" y="1611326"/>
                    <a:pt x="1040997" y="1611326"/>
                  </a:cubicBezTo>
                  <a:cubicBezTo>
                    <a:pt x="1056185" y="1612395"/>
                    <a:pt x="1073271" y="1609190"/>
                    <a:pt x="1086560" y="1614531"/>
                  </a:cubicBezTo>
                  <a:cubicBezTo>
                    <a:pt x="1088459" y="1615599"/>
                    <a:pt x="1092256" y="1615599"/>
                    <a:pt x="1096053" y="1615599"/>
                  </a:cubicBezTo>
                  <a:cubicBezTo>
                    <a:pt x="1120732" y="1616668"/>
                    <a:pt x="1141615" y="1620941"/>
                    <a:pt x="1158702" y="1629487"/>
                  </a:cubicBezTo>
                  <a:cubicBezTo>
                    <a:pt x="1164397" y="1632691"/>
                    <a:pt x="1171991" y="1634828"/>
                    <a:pt x="1177686" y="1636964"/>
                  </a:cubicBezTo>
                  <a:cubicBezTo>
                    <a:pt x="1183382" y="1639101"/>
                    <a:pt x="1190976" y="1639101"/>
                    <a:pt x="1196671" y="1640169"/>
                  </a:cubicBezTo>
                  <a:cubicBezTo>
                    <a:pt x="1202366" y="1641237"/>
                    <a:pt x="1206163" y="1642306"/>
                    <a:pt x="1211859" y="1642306"/>
                  </a:cubicBezTo>
                  <a:cubicBezTo>
                    <a:pt x="1221351" y="1642306"/>
                    <a:pt x="1228945" y="1644442"/>
                    <a:pt x="1234640" y="1648715"/>
                  </a:cubicBezTo>
                  <a:cubicBezTo>
                    <a:pt x="1236538" y="1649783"/>
                    <a:pt x="1238437" y="1650852"/>
                    <a:pt x="1240335" y="1652988"/>
                  </a:cubicBezTo>
                  <a:cubicBezTo>
                    <a:pt x="1238437" y="1656193"/>
                    <a:pt x="1249828" y="1664739"/>
                    <a:pt x="1257421" y="1664739"/>
                  </a:cubicBezTo>
                  <a:cubicBezTo>
                    <a:pt x="1270711" y="1664739"/>
                    <a:pt x="1284000" y="1666875"/>
                    <a:pt x="1295391" y="1672217"/>
                  </a:cubicBezTo>
                  <a:cubicBezTo>
                    <a:pt x="1297289" y="1673285"/>
                    <a:pt x="1301086" y="1673285"/>
                    <a:pt x="1304883" y="1672217"/>
                  </a:cubicBezTo>
                  <a:cubicBezTo>
                    <a:pt x="1310578" y="1671148"/>
                    <a:pt x="1314375" y="1671148"/>
                    <a:pt x="1318172" y="1674353"/>
                  </a:cubicBezTo>
                  <a:cubicBezTo>
                    <a:pt x="1320071" y="1675421"/>
                    <a:pt x="1327665" y="1675421"/>
                    <a:pt x="1331461" y="1675421"/>
                  </a:cubicBezTo>
                  <a:cubicBezTo>
                    <a:pt x="1340954" y="1675421"/>
                    <a:pt x="1352344" y="1674353"/>
                    <a:pt x="1361837" y="1675421"/>
                  </a:cubicBezTo>
                  <a:cubicBezTo>
                    <a:pt x="1378923" y="1676490"/>
                    <a:pt x="1394111" y="1677558"/>
                    <a:pt x="1411197" y="1679694"/>
                  </a:cubicBezTo>
                  <a:cubicBezTo>
                    <a:pt x="1414994" y="1679694"/>
                    <a:pt x="1418790" y="1680763"/>
                    <a:pt x="1420689" y="1681831"/>
                  </a:cubicBezTo>
                  <a:cubicBezTo>
                    <a:pt x="1424486" y="1687172"/>
                    <a:pt x="1433978" y="1687172"/>
                    <a:pt x="1439674" y="1688240"/>
                  </a:cubicBezTo>
                  <a:cubicBezTo>
                    <a:pt x="1445369" y="1689309"/>
                    <a:pt x="1452963" y="1690377"/>
                    <a:pt x="1456760" y="1690377"/>
                  </a:cubicBezTo>
                  <a:cubicBezTo>
                    <a:pt x="1458658" y="1689309"/>
                    <a:pt x="1462455" y="1688240"/>
                    <a:pt x="1466252" y="1686104"/>
                  </a:cubicBezTo>
                  <a:cubicBezTo>
                    <a:pt x="1458658" y="1686104"/>
                    <a:pt x="1454861" y="1687172"/>
                    <a:pt x="1451064" y="1687172"/>
                  </a:cubicBezTo>
                  <a:cubicBezTo>
                    <a:pt x="1458658" y="1681831"/>
                    <a:pt x="1466252" y="1680763"/>
                    <a:pt x="1475744" y="1683967"/>
                  </a:cubicBezTo>
                  <a:cubicBezTo>
                    <a:pt x="1487135" y="1689309"/>
                    <a:pt x="1496627" y="1689309"/>
                    <a:pt x="1509917" y="1683967"/>
                  </a:cubicBezTo>
                  <a:lnTo>
                    <a:pt x="1521307" y="1680763"/>
                  </a:lnTo>
                  <a:lnTo>
                    <a:pt x="1521307" y="1675421"/>
                  </a:lnTo>
                  <a:cubicBezTo>
                    <a:pt x="1527003" y="1676490"/>
                    <a:pt x="1532698" y="1678626"/>
                    <a:pt x="1536495" y="1678626"/>
                  </a:cubicBezTo>
                  <a:cubicBezTo>
                    <a:pt x="1547886" y="1675421"/>
                    <a:pt x="1559277" y="1672217"/>
                    <a:pt x="1568769" y="1667944"/>
                  </a:cubicBezTo>
                  <a:cubicBezTo>
                    <a:pt x="1580160" y="1663671"/>
                    <a:pt x="1589652" y="1658329"/>
                    <a:pt x="1599144" y="1654056"/>
                  </a:cubicBezTo>
                  <a:cubicBezTo>
                    <a:pt x="1601043" y="1654056"/>
                    <a:pt x="1601043" y="1652988"/>
                    <a:pt x="1602941" y="1652988"/>
                  </a:cubicBezTo>
                  <a:cubicBezTo>
                    <a:pt x="1616230" y="1650852"/>
                    <a:pt x="1627621" y="1649783"/>
                    <a:pt x="1640910" y="1647647"/>
                  </a:cubicBezTo>
                  <a:cubicBezTo>
                    <a:pt x="1648504" y="1646579"/>
                    <a:pt x="1654199" y="1644442"/>
                    <a:pt x="1661793" y="1643374"/>
                  </a:cubicBezTo>
                  <a:cubicBezTo>
                    <a:pt x="1667489" y="1642306"/>
                    <a:pt x="1671286" y="1642306"/>
                    <a:pt x="1676981" y="1641237"/>
                  </a:cubicBezTo>
                  <a:lnTo>
                    <a:pt x="1695966" y="1641237"/>
                  </a:lnTo>
                  <a:cubicBezTo>
                    <a:pt x="1699763" y="1641237"/>
                    <a:pt x="1705458" y="1641237"/>
                    <a:pt x="1709255" y="1640169"/>
                  </a:cubicBezTo>
                  <a:cubicBezTo>
                    <a:pt x="1711153" y="1638033"/>
                    <a:pt x="1714950" y="1634828"/>
                    <a:pt x="1716849" y="1634828"/>
                  </a:cubicBezTo>
                  <a:cubicBezTo>
                    <a:pt x="1722544" y="1634828"/>
                    <a:pt x="1726341" y="1636964"/>
                    <a:pt x="1732036" y="1638033"/>
                  </a:cubicBezTo>
                  <a:cubicBezTo>
                    <a:pt x="1733935" y="1638033"/>
                    <a:pt x="1733935" y="1639101"/>
                    <a:pt x="1733935" y="1640169"/>
                  </a:cubicBezTo>
                  <a:cubicBezTo>
                    <a:pt x="1741529" y="1644442"/>
                    <a:pt x="1747224" y="1649783"/>
                    <a:pt x="1754818" y="1654056"/>
                  </a:cubicBezTo>
                  <a:cubicBezTo>
                    <a:pt x="1764310" y="1659398"/>
                    <a:pt x="1773802" y="1659398"/>
                    <a:pt x="1779498" y="1656193"/>
                  </a:cubicBezTo>
                  <a:cubicBezTo>
                    <a:pt x="1788990" y="1651920"/>
                    <a:pt x="1796584" y="1648715"/>
                    <a:pt x="1809873" y="1650852"/>
                  </a:cubicBezTo>
                  <a:cubicBezTo>
                    <a:pt x="1811772" y="1650852"/>
                    <a:pt x="1815568" y="1651920"/>
                    <a:pt x="1817467" y="1650852"/>
                  </a:cubicBezTo>
                  <a:cubicBezTo>
                    <a:pt x="1826959" y="1648715"/>
                    <a:pt x="1838350" y="1646579"/>
                    <a:pt x="1847842" y="1643374"/>
                  </a:cubicBezTo>
                  <a:cubicBezTo>
                    <a:pt x="1853538" y="1642306"/>
                    <a:pt x="1861132" y="1642306"/>
                    <a:pt x="1863030" y="1640169"/>
                  </a:cubicBezTo>
                  <a:cubicBezTo>
                    <a:pt x="1868726" y="1633760"/>
                    <a:pt x="1878218" y="1630555"/>
                    <a:pt x="1887710" y="1626282"/>
                  </a:cubicBezTo>
                  <a:cubicBezTo>
                    <a:pt x="1893405" y="1623077"/>
                    <a:pt x="1899101" y="1618804"/>
                    <a:pt x="1904796" y="1617736"/>
                  </a:cubicBezTo>
                  <a:cubicBezTo>
                    <a:pt x="1918085" y="1615599"/>
                    <a:pt x="1927578" y="1609190"/>
                    <a:pt x="1938968" y="1604917"/>
                  </a:cubicBezTo>
                  <a:cubicBezTo>
                    <a:pt x="1948461" y="1601712"/>
                    <a:pt x="1954156" y="1595303"/>
                    <a:pt x="1963648" y="1594234"/>
                  </a:cubicBezTo>
                  <a:cubicBezTo>
                    <a:pt x="1978836" y="1592098"/>
                    <a:pt x="1990227" y="1586757"/>
                    <a:pt x="2003516" y="1581415"/>
                  </a:cubicBezTo>
                  <a:cubicBezTo>
                    <a:pt x="2011110" y="1578211"/>
                    <a:pt x="2020602" y="1576074"/>
                    <a:pt x="2030095" y="1577142"/>
                  </a:cubicBezTo>
                  <a:cubicBezTo>
                    <a:pt x="2035790" y="1578211"/>
                    <a:pt x="2043384" y="1577142"/>
                    <a:pt x="2047181" y="1576074"/>
                  </a:cubicBezTo>
                  <a:cubicBezTo>
                    <a:pt x="2054774" y="1573938"/>
                    <a:pt x="2062368" y="1570733"/>
                    <a:pt x="2069962" y="1568596"/>
                  </a:cubicBezTo>
                  <a:cubicBezTo>
                    <a:pt x="2075658" y="1566460"/>
                    <a:pt x="2081353" y="1564323"/>
                    <a:pt x="2087048" y="1564323"/>
                  </a:cubicBezTo>
                  <a:cubicBezTo>
                    <a:pt x="2106033" y="1563255"/>
                    <a:pt x="2121221" y="1561119"/>
                    <a:pt x="2130713" y="1550436"/>
                  </a:cubicBezTo>
                  <a:cubicBezTo>
                    <a:pt x="2134510" y="1546163"/>
                    <a:pt x="2153494" y="1540822"/>
                    <a:pt x="2161088" y="1542958"/>
                  </a:cubicBezTo>
                  <a:cubicBezTo>
                    <a:pt x="2174377" y="1546163"/>
                    <a:pt x="2183870" y="1544027"/>
                    <a:pt x="2191464" y="1537617"/>
                  </a:cubicBezTo>
                  <a:cubicBezTo>
                    <a:pt x="2197159" y="1534412"/>
                    <a:pt x="2204753" y="1535481"/>
                    <a:pt x="2210448" y="1537617"/>
                  </a:cubicBezTo>
                  <a:cubicBezTo>
                    <a:pt x="2214245" y="1539753"/>
                    <a:pt x="2218042" y="1540822"/>
                    <a:pt x="2221839" y="1540822"/>
                  </a:cubicBezTo>
                  <a:cubicBezTo>
                    <a:pt x="2235128" y="1541890"/>
                    <a:pt x="2250316" y="1540822"/>
                    <a:pt x="2263605" y="1541890"/>
                  </a:cubicBezTo>
                  <a:cubicBezTo>
                    <a:pt x="2274996" y="1542958"/>
                    <a:pt x="2286386" y="1540822"/>
                    <a:pt x="2293980" y="1536549"/>
                  </a:cubicBezTo>
                  <a:cubicBezTo>
                    <a:pt x="2301574" y="1532276"/>
                    <a:pt x="2307269" y="1532276"/>
                    <a:pt x="2318660" y="1534412"/>
                  </a:cubicBezTo>
                  <a:cubicBezTo>
                    <a:pt x="2328153" y="1536549"/>
                    <a:pt x="2335746" y="1541890"/>
                    <a:pt x="2349036" y="1540822"/>
                  </a:cubicBezTo>
                  <a:cubicBezTo>
                    <a:pt x="2360427" y="1539753"/>
                    <a:pt x="2373716" y="1542958"/>
                    <a:pt x="2387005" y="1539753"/>
                  </a:cubicBezTo>
                  <a:lnTo>
                    <a:pt x="2394599" y="1539753"/>
                  </a:lnTo>
                  <a:cubicBezTo>
                    <a:pt x="2405989" y="1541890"/>
                    <a:pt x="2417380" y="1542958"/>
                    <a:pt x="2426873" y="1548300"/>
                  </a:cubicBezTo>
                  <a:cubicBezTo>
                    <a:pt x="2438263" y="1553641"/>
                    <a:pt x="2440162" y="1514115"/>
                    <a:pt x="2451553" y="1518388"/>
                  </a:cubicBezTo>
                  <a:cubicBezTo>
                    <a:pt x="2468639" y="1524798"/>
                    <a:pt x="2464842" y="1518388"/>
                    <a:pt x="2481928" y="1523730"/>
                  </a:cubicBezTo>
                  <a:cubicBezTo>
                    <a:pt x="2495217" y="1526934"/>
                    <a:pt x="2489522" y="1515184"/>
                    <a:pt x="2504709" y="1517320"/>
                  </a:cubicBezTo>
                  <a:cubicBezTo>
                    <a:pt x="2506608" y="1517320"/>
                    <a:pt x="2529389" y="1525866"/>
                    <a:pt x="2529389" y="1524798"/>
                  </a:cubicBezTo>
                  <a:cubicBezTo>
                    <a:pt x="2538882" y="1521593"/>
                    <a:pt x="2548374" y="1489546"/>
                    <a:pt x="2557866" y="1490614"/>
                  </a:cubicBezTo>
                  <a:cubicBezTo>
                    <a:pt x="2576851" y="1493819"/>
                    <a:pt x="2593937" y="1491682"/>
                    <a:pt x="2611023" y="1487409"/>
                  </a:cubicBezTo>
                  <a:cubicBezTo>
                    <a:pt x="2620515" y="1485273"/>
                    <a:pt x="2635703" y="1477795"/>
                    <a:pt x="2643297" y="1481000"/>
                  </a:cubicBezTo>
                  <a:cubicBezTo>
                    <a:pt x="2656586" y="1486341"/>
                    <a:pt x="2669875" y="1488477"/>
                    <a:pt x="2685063" y="1489546"/>
                  </a:cubicBezTo>
                  <a:cubicBezTo>
                    <a:pt x="2686961" y="1489546"/>
                    <a:pt x="2688860" y="1490614"/>
                    <a:pt x="2690758" y="1491682"/>
                  </a:cubicBezTo>
                  <a:cubicBezTo>
                    <a:pt x="2696454" y="1495955"/>
                    <a:pt x="2723032" y="1484204"/>
                    <a:pt x="2728727" y="1488477"/>
                  </a:cubicBezTo>
                  <a:cubicBezTo>
                    <a:pt x="2736322" y="1494887"/>
                    <a:pt x="2743915" y="1501296"/>
                    <a:pt x="2751509" y="1506638"/>
                  </a:cubicBezTo>
                  <a:cubicBezTo>
                    <a:pt x="2755306" y="1508774"/>
                    <a:pt x="2761001" y="1509843"/>
                    <a:pt x="2762900" y="1511979"/>
                  </a:cubicBezTo>
                  <a:cubicBezTo>
                    <a:pt x="2764798" y="1517320"/>
                    <a:pt x="2768595" y="1519457"/>
                    <a:pt x="2778087" y="1519457"/>
                  </a:cubicBezTo>
                  <a:cubicBezTo>
                    <a:pt x="2783783" y="1519457"/>
                    <a:pt x="2789478" y="1520525"/>
                    <a:pt x="2793275" y="1522662"/>
                  </a:cubicBezTo>
                  <a:cubicBezTo>
                    <a:pt x="2802768" y="1525866"/>
                    <a:pt x="2810361" y="1529071"/>
                    <a:pt x="2817955" y="1532276"/>
                  </a:cubicBezTo>
                  <a:cubicBezTo>
                    <a:pt x="2827447" y="1535481"/>
                    <a:pt x="2836940" y="1538685"/>
                    <a:pt x="2840737" y="1544027"/>
                  </a:cubicBezTo>
                  <a:cubicBezTo>
                    <a:pt x="2842635" y="1546163"/>
                    <a:pt x="2844534" y="1547231"/>
                    <a:pt x="2846432" y="1548300"/>
                  </a:cubicBezTo>
                  <a:cubicBezTo>
                    <a:pt x="2854026" y="1552573"/>
                    <a:pt x="2861620" y="1555777"/>
                    <a:pt x="2869214" y="1560050"/>
                  </a:cubicBezTo>
                  <a:cubicBezTo>
                    <a:pt x="2880604" y="1565392"/>
                    <a:pt x="2890096" y="1571801"/>
                    <a:pt x="2901487" y="1577142"/>
                  </a:cubicBezTo>
                  <a:cubicBezTo>
                    <a:pt x="2905284" y="1578211"/>
                    <a:pt x="2909081" y="1580347"/>
                    <a:pt x="2912878" y="1581415"/>
                  </a:cubicBezTo>
                  <a:cubicBezTo>
                    <a:pt x="2920472" y="1583552"/>
                    <a:pt x="2928066" y="1585688"/>
                    <a:pt x="2933761" y="1588893"/>
                  </a:cubicBezTo>
                  <a:cubicBezTo>
                    <a:pt x="2939457" y="1592098"/>
                    <a:pt x="2966035" y="1572869"/>
                    <a:pt x="2969832" y="1577142"/>
                  </a:cubicBezTo>
                  <a:cubicBezTo>
                    <a:pt x="2969832" y="1578211"/>
                    <a:pt x="2971730" y="1578211"/>
                    <a:pt x="2973629" y="1578211"/>
                  </a:cubicBezTo>
                  <a:cubicBezTo>
                    <a:pt x="2985020" y="1583552"/>
                    <a:pt x="2996410" y="1581415"/>
                    <a:pt x="3007801" y="1579279"/>
                  </a:cubicBezTo>
                  <a:cubicBezTo>
                    <a:pt x="3011598" y="1578211"/>
                    <a:pt x="3015395" y="1577142"/>
                    <a:pt x="3017293" y="1578211"/>
                  </a:cubicBezTo>
                  <a:cubicBezTo>
                    <a:pt x="3030583" y="1581415"/>
                    <a:pt x="3040075" y="1588893"/>
                    <a:pt x="3057161" y="1589961"/>
                  </a:cubicBezTo>
                  <a:cubicBezTo>
                    <a:pt x="3057161" y="1589961"/>
                    <a:pt x="3059060" y="1589961"/>
                    <a:pt x="3059060" y="1591030"/>
                  </a:cubicBezTo>
                  <a:cubicBezTo>
                    <a:pt x="3062856" y="1597439"/>
                    <a:pt x="3074247" y="1597439"/>
                    <a:pt x="3083739" y="1598507"/>
                  </a:cubicBezTo>
                  <a:cubicBezTo>
                    <a:pt x="3089435" y="1598507"/>
                    <a:pt x="3095130" y="1599576"/>
                    <a:pt x="3098927" y="1600644"/>
                  </a:cubicBezTo>
                  <a:cubicBezTo>
                    <a:pt x="3110318" y="1603849"/>
                    <a:pt x="3121709" y="1608122"/>
                    <a:pt x="3134998" y="1610258"/>
                  </a:cubicBezTo>
                  <a:cubicBezTo>
                    <a:pt x="3152084" y="1613463"/>
                    <a:pt x="3169170" y="1615599"/>
                    <a:pt x="3182459" y="1620941"/>
                  </a:cubicBezTo>
                  <a:cubicBezTo>
                    <a:pt x="3184358" y="1620941"/>
                    <a:pt x="3186256" y="1620941"/>
                    <a:pt x="3186256" y="1622009"/>
                  </a:cubicBezTo>
                  <a:cubicBezTo>
                    <a:pt x="3191952" y="1624145"/>
                    <a:pt x="3201444" y="1625214"/>
                    <a:pt x="3205241" y="1628418"/>
                  </a:cubicBezTo>
                  <a:cubicBezTo>
                    <a:pt x="3210936" y="1634828"/>
                    <a:pt x="3226124" y="1633760"/>
                    <a:pt x="3233718" y="1639101"/>
                  </a:cubicBezTo>
                  <a:lnTo>
                    <a:pt x="3235616" y="1639101"/>
                  </a:lnTo>
                  <a:cubicBezTo>
                    <a:pt x="3243210" y="1639101"/>
                    <a:pt x="3250804" y="1640169"/>
                    <a:pt x="3260296" y="1640169"/>
                  </a:cubicBezTo>
                  <a:cubicBezTo>
                    <a:pt x="3264093" y="1639101"/>
                    <a:pt x="3269788" y="1636964"/>
                    <a:pt x="3273585" y="1636964"/>
                  </a:cubicBezTo>
                  <a:cubicBezTo>
                    <a:pt x="3290671" y="1640169"/>
                    <a:pt x="3307758" y="1640169"/>
                    <a:pt x="3319148" y="1631623"/>
                  </a:cubicBezTo>
                  <a:cubicBezTo>
                    <a:pt x="3321047" y="1630555"/>
                    <a:pt x="3324844" y="1630555"/>
                    <a:pt x="3328641" y="1630555"/>
                  </a:cubicBezTo>
                  <a:lnTo>
                    <a:pt x="3343828" y="1630555"/>
                  </a:lnTo>
                  <a:cubicBezTo>
                    <a:pt x="3360914" y="1628418"/>
                    <a:pt x="3376102" y="1626282"/>
                    <a:pt x="3393188" y="1625214"/>
                  </a:cubicBezTo>
                  <a:cubicBezTo>
                    <a:pt x="3400782" y="1624145"/>
                    <a:pt x="3410275" y="1626282"/>
                    <a:pt x="3417868" y="1627350"/>
                  </a:cubicBezTo>
                  <a:cubicBezTo>
                    <a:pt x="3425462" y="1628418"/>
                    <a:pt x="3433056" y="1628418"/>
                    <a:pt x="3440650" y="1628418"/>
                  </a:cubicBezTo>
                  <a:cubicBezTo>
                    <a:pt x="3450142" y="1628418"/>
                    <a:pt x="3457736" y="1626282"/>
                    <a:pt x="3467229" y="1626282"/>
                  </a:cubicBezTo>
                  <a:cubicBezTo>
                    <a:pt x="3474822" y="1625214"/>
                    <a:pt x="3484314" y="1625214"/>
                    <a:pt x="3491908" y="1624145"/>
                  </a:cubicBezTo>
                  <a:cubicBezTo>
                    <a:pt x="3508995" y="1622009"/>
                    <a:pt x="3524182" y="1619872"/>
                    <a:pt x="3541268" y="1618804"/>
                  </a:cubicBezTo>
                  <a:cubicBezTo>
                    <a:pt x="3552659" y="1582483"/>
                    <a:pt x="3550761" y="1539753"/>
                    <a:pt x="3550761" y="1495955"/>
                  </a:cubicBezTo>
                  <a:close/>
                </a:path>
              </a:pathLst>
            </a:custGeom>
            <a:blipFill>
              <a:blip r:embed="rId5"/>
              <a:stretch>
                <a:fillRect l="-3196" t="-31468" b="-30955"/>
              </a:stretch>
            </a:blipFill>
          </p:spPr>
        </p:sp>
      </p:grpSp>
      <p:sp>
        <p:nvSpPr>
          <p:cNvPr id="16" name="Freeform 16"/>
          <p:cNvSpPr/>
          <p:nvPr/>
        </p:nvSpPr>
        <p:spPr>
          <a:xfrm>
            <a:off x="7802905" y="7312353"/>
            <a:ext cx="2682189" cy="2682189"/>
          </a:xfrm>
          <a:custGeom>
            <a:avLst/>
            <a:gdLst/>
            <a:ahLst/>
            <a:cxnLst/>
            <a:rect l="l" t="t" r="r" b="b"/>
            <a:pathLst>
              <a:path w="2682189" h="2682189">
                <a:moveTo>
                  <a:pt x="0" y="0"/>
                </a:moveTo>
                <a:lnTo>
                  <a:pt x="2682190" y="0"/>
                </a:lnTo>
                <a:lnTo>
                  <a:pt x="2682190" y="2682190"/>
                </a:lnTo>
                <a:lnTo>
                  <a:pt x="0" y="268219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3517446" y="1221669"/>
            <a:ext cx="11253109" cy="23792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482"/>
              </a:lnSpc>
            </a:pPr>
            <a:r>
              <a:rPr lang="en-US" sz="17534" spc="-105">
                <a:solidFill>
                  <a:srgbClr val="103E7B"/>
                </a:solidFill>
                <a:latin typeface="Bryndan Write"/>
                <a:ea typeface="Bryndan Write"/>
                <a:cs typeface="Bryndan Write"/>
                <a:sym typeface="Bryndan Write"/>
              </a:rPr>
              <a:t>Chou-Cream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6514092" y="9204825"/>
            <a:ext cx="5126341" cy="577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45"/>
              </a:lnSpc>
            </a:pPr>
            <a:r>
              <a:rPr lang="en-US" sz="4516" spc="-27">
                <a:solidFill>
                  <a:srgbClr val="103E7B"/>
                </a:solidFill>
                <a:latin typeface="TDTD낙서"/>
                <a:ea typeface="TDTD낙서"/>
                <a:cs typeface="TDTD낙서"/>
                <a:sym typeface="TDTD낙서"/>
              </a:rPr>
              <a:t>(주)슈슈엔터테인먼트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6022701" y="9872059"/>
            <a:ext cx="6242597" cy="4010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23"/>
              </a:lnSpc>
            </a:pPr>
            <a:r>
              <a:rPr lang="ko-KR" altLang="en-US" sz="3216" spc="-19" dirty="0">
                <a:solidFill>
                  <a:srgbClr val="103E7B"/>
                </a:solidFill>
                <a:latin typeface="TDTD낙서"/>
                <a:ea typeface="TDTD낙서"/>
                <a:cs typeface="TDTD낙서"/>
                <a:sym typeface="TDTD낙서"/>
              </a:rPr>
              <a:t>안지민 대표</a:t>
            </a:r>
            <a:r>
              <a:rPr lang="en-US" sz="3216" spc="-19" dirty="0">
                <a:solidFill>
                  <a:srgbClr val="103E7B"/>
                </a:solidFill>
                <a:latin typeface="TDTD낙서"/>
                <a:ea typeface="TDTD낙서"/>
                <a:cs typeface="TDTD낙서"/>
                <a:sym typeface="TDTD낙서"/>
              </a:rPr>
              <a:t> : 010 4026 3009</a:t>
            </a:r>
          </a:p>
        </p:txBody>
      </p:sp>
      <p:sp>
        <p:nvSpPr>
          <p:cNvPr id="20" name="직사각형 19">
            <a:extLst>
              <a:ext uri="{FF2B5EF4-FFF2-40B4-BE49-F238E27FC236}">
                <a16:creationId xmlns:a16="http://schemas.microsoft.com/office/drawing/2014/main" id="{E2AF9D72-46A2-5E3C-700E-7D5A7A52AD44}"/>
              </a:ext>
            </a:extLst>
          </p:cNvPr>
          <p:cNvSpPr/>
          <p:nvPr/>
        </p:nvSpPr>
        <p:spPr>
          <a:xfrm>
            <a:off x="-12965" y="0"/>
            <a:ext cx="18300965" cy="10292599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그림 16">
            <a:extLst>
              <a:ext uri="{FF2B5EF4-FFF2-40B4-BE49-F238E27FC236}">
                <a16:creationId xmlns:a16="http://schemas.microsoft.com/office/drawing/2014/main" id="{359AD214-4967-7FA4-FDA5-5E4BD0586F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575" y="-26999"/>
            <a:ext cx="18316575" cy="10330472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 rot="325262">
            <a:off x="9534228" y="1566194"/>
            <a:ext cx="6957558" cy="8050789"/>
          </a:xfrm>
          <a:custGeom>
            <a:avLst/>
            <a:gdLst/>
            <a:ahLst/>
            <a:cxnLst/>
            <a:rect l="l" t="t" r="r" b="b"/>
            <a:pathLst>
              <a:path w="6957558" h="8696948">
                <a:moveTo>
                  <a:pt x="0" y="0"/>
                </a:moveTo>
                <a:lnTo>
                  <a:pt x="6957558" y="0"/>
                </a:lnTo>
                <a:lnTo>
                  <a:pt x="6957558" y="8696948"/>
                </a:lnTo>
                <a:lnTo>
                  <a:pt x="0" y="869694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133835" t="-64841" r="-112154" b="-61121"/>
            </a:stretch>
          </a:blipFill>
        </p:spPr>
      </p:sp>
      <p:sp>
        <p:nvSpPr>
          <p:cNvPr id="4" name="Freeform 4"/>
          <p:cNvSpPr/>
          <p:nvPr/>
        </p:nvSpPr>
        <p:spPr>
          <a:xfrm rot="-134047">
            <a:off x="2360874" y="1798540"/>
            <a:ext cx="6583680" cy="7922322"/>
          </a:xfrm>
          <a:custGeom>
            <a:avLst/>
            <a:gdLst/>
            <a:ahLst/>
            <a:cxnLst/>
            <a:rect l="l" t="t" r="r" b="b"/>
            <a:pathLst>
              <a:path w="6583680" h="8229600">
                <a:moveTo>
                  <a:pt x="0" y="0"/>
                </a:moveTo>
                <a:lnTo>
                  <a:pt x="6583680" y="0"/>
                </a:lnTo>
                <a:lnTo>
                  <a:pt x="658368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15541" t="-4762" r="-64555" b="-28313"/>
            </a:stretch>
          </a:blipFill>
        </p:spPr>
      </p:sp>
      <p:sp>
        <p:nvSpPr>
          <p:cNvPr id="5" name="Freeform 5"/>
          <p:cNvSpPr/>
          <p:nvPr/>
        </p:nvSpPr>
        <p:spPr>
          <a:xfrm rot="5879954" flipH="1">
            <a:off x="8191248" y="-1584940"/>
            <a:ext cx="1886454" cy="5379680"/>
          </a:xfrm>
          <a:custGeom>
            <a:avLst/>
            <a:gdLst>
              <a:gd name="connsiteX0" fmla="*/ 1886454 w 1886454"/>
              <a:gd name="connsiteY0" fmla="*/ 0 h 5379680"/>
              <a:gd name="connsiteX1" fmla="*/ 0 w 1886454"/>
              <a:gd name="connsiteY1" fmla="*/ 0 h 5379680"/>
              <a:gd name="connsiteX2" fmla="*/ 0 w 1886454"/>
              <a:gd name="connsiteY2" fmla="*/ 5379680 h 5379680"/>
              <a:gd name="connsiteX3" fmla="*/ 1452568 w 1886454"/>
              <a:gd name="connsiteY3" fmla="*/ 5318707 h 5379680"/>
              <a:gd name="connsiteX4" fmla="*/ 1886454 w 1886454"/>
              <a:gd name="connsiteY4" fmla="*/ 0 h 5379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86454" h="5379680">
                <a:moveTo>
                  <a:pt x="1886454" y="0"/>
                </a:moveTo>
                <a:lnTo>
                  <a:pt x="0" y="0"/>
                </a:lnTo>
                <a:lnTo>
                  <a:pt x="0" y="5379680"/>
                </a:lnTo>
                <a:lnTo>
                  <a:pt x="1452568" y="5318707"/>
                </a:lnTo>
                <a:lnTo>
                  <a:pt x="1886454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t="-59481" r="-572534"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6671569" y="222250"/>
            <a:ext cx="4944862" cy="14509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1899"/>
              </a:lnSpc>
              <a:spcBef>
                <a:spcPct val="0"/>
              </a:spcBef>
            </a:pPr>
            <a:r>
              <a:rPr lang="en-US" sz="8499" dirty="0" err="1">
                <a:solidFill>
                  <a:srgbClr val="103E7B"/>
                </a:solidFill>
                <a:latin typeface="TDTD낙서"/>
                <a:ea typeface="TDTD낙서"/>
                <a:cs typeface="TDTD낙서"/>
                <a:sym typeface="TDTD낙서"/>
              </a:rPr>
              <a:t>제작진</a:t>
            </a:r>
            <a:r>
              <a:rPr lang="en-US" sz="8499" dirty="0">
                <a:solidFill>
                  <a:srgbClr val="103E7B"/>
                </a:solidFill>
                <a:latin typeface="TDTD낙서"/>
                <a:ea typeface="TDTD낙서"/>
                <a:cs typeface="TDTD낙서"/>
                <a:sym typeface="TDTD낙서"/>
              </a:rPr>
              <a:t> </a:t>
            </a:r>
            <a:r>
              <a:rPr lang="en-US" sz="8499" dirty="0" err="1">
                <a:solidFill>
                  <a:srgbClr val="103E7B"/>
                </a:solidFill>
                <a:latin typeface="TDTD낙서"/>
                <a:ea typeface="TDTD낙서"/>
                <a:cs typeface="TDTD낙서"/>
                <a:sym typeface="TDTD낙서"/>
              </a:rPr>
              <a:t>소개</a:t>
            </a:r>
            <a:endParaRPr lang="en-US" sz="8499" dirty="0">
              <a:solidFill>
                <a:srgbClr val="103E7B"/>
              </a:solidFill>
              <a:latin typeface="TDTD낙서"/>
              <a:ea typeface="TDTD낙서"/>
              <a:cs typeface="TDTD낙서"/>
              <a:sym typeface="TDTD낙서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2646229" y="2875664"/>
            <a:ext cx="6287596" cy="6557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127"/>
              </a:lnSpc>
            </a:pPr>
            <a:r>
              <a:rPr lang="en-US" sz="2234" spc="13" dirty="0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&lt;</a:t>
            </a:r>
            <a:r>
              <a:rPr lang="en-US" sz="2234" spc="13" dirty="0" err="1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수상경력</a:t>
            </a:r>
            <a:r>
              <a:rPr lang="en-US" sz="2234" spc="13" dirty="0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&gt;</a:t>
            </a:r>
          </a:p>
          <a:p>
            <a:pPr algn="just">
              <a:lnSpc>
                <a:spcPts val="3127"/>
              </a:lnSpc>
            </a:pPr>
            <a:r>
              <a:rPr lang="en-US" sz="2234" spc="13" dirty="0" err="1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후토스</a:t>
            </a:r>
            <a:r>
              <a:rPr lang="en-US" sz="2234" spc="13" dirty="0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 : </a:t>
            </a:r>
            <a:r>
              <a:rPr lang="en-US" sz="2234" spc="13" dirty="0" err="1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잃어버린</a:t>
            </a:r>
            <a:r>
              <a:rPr lang="en-US" sz="2234" spc="13" dirty="0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 숲 - 2010 YMCA </a:t>
            </a:r>
            <a:r>
              <a:rPr lang="en-US" sz="2234" spc="13" dirty="0" err="1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좋은프로그램상</a:t>
            </a:r>
            <a:endParaRPr lang="en-US" sz="2234" spc="13" dirty="0">
              <a:solidFill>
                <a:srgbClr val="103E7B"/>
              </a:solidFill>
              <a:latin typeface="TDTD나만믿어"/>
              <a:ea typeface="TDTD나만믿어"/>
              <a:cs typeface="TDTD나만믿어"/>
              <a:sym typeface="TDTD나만믿어"/>
            </a:endParaRPr>
          </a:p>
          <a:p>
            <a:pPr algn="just">
              <a:lnSpc>
                <a:spcPts val="3127"/>
              </a:lnSpc>
            </a:pPr>
            <a:r>
              <a:rPr lang="en-US" sz="2234" spc="13" dirty="0" err="1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딩동댕</a:t>
            </a:r>
            <a:r>
              <a:rPr lang="en-US" sz="2234" spc="13" dirty="0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 </a:t>
            </a:r>
            <a:r>
              <a:rPr lang="en-US" sz="2234" spc="13" dirty="0" err="1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유치원</a:t>
            </a:r>
            <a:r>
              <a:rPr lang="en-US" sz="2234" spc="13" dirty="0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 - 2012 </a:t>
            </a:r>
            <a:r>
              <a:rPr lang="en-US" sz="2234" spc="13" dirty="0" err="1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한국방송대상</a:t>
            </a:r>
            <a:r>
              <a:rPr lang="en-US" sz="2234" spc="13" dirty="0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 / </a:t>
            </a:r>
            <a:r>
              <a:rPr lang="en-US" sz="2234" spc="13" dirty="0" err="1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여성가족부</a:t>
            </a:r>
            <a:r>
              <a:rPr lang="en-US" sz="2234" spc="13" dirty="0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 </a:t>
            </a:r>
            <a:r>
              <a:rPr lang="en-US" sz="2234" spc="13" dirty="0" err="1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우수작품상</a:t>
            </a:r>
            <a:endParaRPr lang="en-US" sz="2234" spc="13" dirty="0">
              <a:solidFill>
                <a:srgbClr val="103E7B"/>
              </a:solidFill>
              <a:latin typeface="TDTD나만믿어"/>
              <a:ea typeface="TDTD나만믿어"/>
              <a:cs typeface="TDTD나만믿어"/>
              <a:sym typeface="TDTD나만믿어"/>
            </a:endParaRPr>
          </a:p>
          <a:p>
            <a:pPr algn="just">
              <a:lnSpc>
                <a:spcPts val="3127"/>
              </a:lnSpc>
            </a:pPr>
            <a:r>
              <a:rPr lang="en-US" sz="2234" spc="13" dirty="0" err="1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뽀뽀뽀</a:t>
            </a:r>
            <a:r>
              <a:rPr lang="en-US" sz="2234" spc="13" dirty="0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 </a:t>
            </a:r>
            <a:r>
              <a:rPr lang="en-US" sz="2234" spc="13" dirty="0" err="1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좋아좋아</a:t>
            </a:r>
            <a:r>
              <a:rPr lang="en-US" sz="2234" spc="13" dirty="0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 - 2021 MBC </a:t>
            </a:r>
            <a:r>
              <a:rPr lang="en-US" sz="2234" spc="13" dirty="0" err="1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올해의</a:t>
            </a:r>
            <a:r>
              <a:rPr lang="en-US" sz="2234" spc="13" dirty="0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 </a:t>
            </a:r>
            <a:r>
              <a:rPr lang="en-US" sz="2234" spc="13" dirty="0" err="1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프로그램상</a:t>
            </a:r>
            <a:r>
              <a:rPr lang="en-US" sz="2234" spc="13" dirty="0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 외</a:t>
            </a:r>
          </a:p>
          <a:p>
            <a:pPr algn="just">
              <a:lnSpc>
                <a:spcPts val="3127"/>
              </a:lnSpc>
            </a:pPr>
            <a:endParaRPr lang="en-US" sz="2234" spc="13" dirty="0">
              <a:solidFill>
                <a:srgbClr val="103E7B"/>
              </a:solidFill>
              <a:latin typeface="TDTD나만믿어"/>
              <a:ea typeface="TDTD나만믿어"/>
              <a:cs typeface="TDTD나만믿어"/>
              <a:sym typeface="TDTD나만믿어"/>
            </a:endParaRPr>
          </a:p>
          <a:p>
            <a:pPr algn="just">
              <a:lnSpc>
                <a:spcPts val="3127"/>
              </a:lnSpc>
            </a:pPr>
            <a:r>
              <a:rPr lang="en-US" sz="2234" spc="13" dirty="0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KBS, EBS, SKY LIFE, </a:t>
            </a:r>
            <a:r>
              <a:rPr lang="en-US" sz="2234" spc="13" dirty="0" err="1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대교TV</a:t>
            </a:r>
            <a:r>
              <a:rPr lang="en-US" sz="2234" spc="13" dirty="0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, MBC, </a:t>
            </a:r>
            <a:r>
              <a:rPr lang="en-US" sz="2234" spc="13" dirty="0" err="1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투니버스</a:t>
            </a:r>
            <a:r>
              <a:rPr lang="en-US" sz="2234" spc="13" dirty="0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 외</a:t>
            </a:r>
          </a:p>
          <a:p>
            <a:pPr algn="just">
              <a:lnSpc>
                <a:spcPts val="3127"/>
              </a:lnSpc>
            </a:pPr>
            <a:r>
              <a:rPr lang="en-US" sz="2234" spc="13" dirty="0" err="1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다수채널의</a:t>
            </a:r>
            <a:r>
              <a:rPr lang="en-US" sz="2234" spc="13" dirty="0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 </a:t>
            </a:r>
            <a:r>
              <a:rPr lang="en-US" sz="2234" spc="13" dirty="0" err="1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방송</a:t>
            </a:r>
            <a:r>
              <a:rPr lang="en-US" sz="2234" spc="13" dirty="0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 </a:t>
            </a:r>
            <a:r>
              <a:rPr lang="en-US" sz="2234" spc="13" dirty="0" err="1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주요작품</a:t>
            </a:r>
            <a:r>
              <a:rPr lang="en-US" sz="2234" spc="13" dirty="0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 </a:t>
            </a:r>
            <a:r>
              <a:rPr lang="en-US" sz="2234" spc="13" dirty="0" err="1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집필</a:t>
            </a:r>
            <a:endParaRPr lang="en-US" sz="2234" spc="13" dirty="0">
              <a:solidFill>
                <a:srgbClr val="103E7B"/>
              </a:solidFill>
              <a:latin typeface="TDTD나만믿어"/>
              <a:ea typeface="TDTD나만믿어"/>
              <a:cs typeface="TDTD나만믿어"/>
              <a:sym typeface="TDTD나만믿어"/>
            </a:endParaRPr>
          </a:p>
          <a:p>
            <a:pPr algn="just">
              <a:lnSpc>
                <a:spcPts val="3127"/>
              </a:lnSpc>
            </a:pPr>
            <a:endParaRPr lang="en-US" sz="2234" spc="13" dirty="0">
              <a:solidFill>
                <a:srgbClr val="103E7B"/>
              </a:solidFill>
              <a:latin typeface="TDTD나만믿어"/>
              <a:ea typeface="TDTD나만믿어"/>
              <a:cs typeface="TDTD나만믿어"/>
              <a:sym typeface="TDTD나만믿어"/>
            </a:endParaRPr>
          </a:p>
          <a:p>
            <a:pPr algn="just">
              <a:lnSpc>
                <a:spcPts val="3127"/>
              </a:lnSpc>
            </a:pPr>
            <a:r>
              <a:rPr lang="en-US" sz="2234" spc="13" dirty="0" err="1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전청당</a:t>
            </a:r>
            <a:r>
              <a:rPr lang="en-US" sz="2234" spc="13" dirty="0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 - </a:t>
            </a:r>
            <a:r>
              <a:rPr lang="en-US" sz="2234" spc="13" dirty="0" err="1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이상한과자가게</a:t>
            </a:r>
            <a:r>
              <a:rPr lang="en-US" sz="2234" spc="13" dirty="0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 </a:t>
            </a:r>
            <a:r>
              <a:rPr lang="en-US" sz="2234" spc="13" dirty="0" err="1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전천당</a:t>
            </a:r>
            <a:r>
              <a:rPr lang="en-US" sz="2234" spc="13" dirty="0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, </a:t>
            </a:r>
            <a:r>
              <a:rPr lang="en-US" sz="2234" spc="13" dirty="0" err="1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전천당&amp;흑화당</a:t>
            </a:r>
            <a:endParaRPr lang="en-US" sz="2234" spc="13" dirty="0">
              <a:solidFill>
                <a:srgbClr val="103E7B"/>
              </a:solidFill>
              <a:latin typeface="TDTD나만믿어"/>
              <a:ea typeface="TDTD나만믿어"/>
              <a:cs typeface="TDTD나만믿어"/>
              <a:sym typeface="TDTD나만믿어"/>
            </a:endParaRPr>
          </a:p>
          <a:p>
            <a:pPr algn="just">
              <a:lnSpc>
                <a:spcPts val="3127"/>
              </a:lnSpc>
            </a:pPr>
            <a:r>
              <a:rPr lang="en-US" sz="2234" spc="13" dirty="0" err="1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고고다이노</a:t>
            </a:r>
            <a:r>
              <a:rPr lang="en-US" sz="2234" spc="13" dirty="0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 - </a:t>
            </a:r>
            <a:r>
              <a:rPr lang="en-US" sz="2234" spc="13" dirty="0" err="1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우리동네공룡</a:t>
            </a:r>
            <a:endParaRPr lang="en-US" sz="2234" spc="13" dirty="0">
              <a:solidFill>
                <a:srgbClr val="103E7B"/>
              </a:solidFill>
              <a:latin typeface="TDTD나만믿어"/>
              <a:ea typeface="TDTD나만믿어"/>
              <a:cs typeface="TDTD나만믿어"/>
              <a:sym typeface="TDTD나만믿어"/>
            </a:endParaRPr>
          </a:p>
          <a:p>
            <a:pPr algn="just">
              <a:lnSpc>
                <a:spcPts val="3127"/>
              </a:lnSpc>
            </a:pPr>
            <a:r>
              <a:rPr lang="en-US" sz="2234" spc="13" dirty="0" err="1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시크릿쥬쥬</a:t>
            </a:r>
            <a:r>
              <a:rPr lang="en-US" sz="2234" spc="13" dirty="0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 - </a:t>
            </a:r>
            <a:r>
              <a:rPr lang="en-US" sz="2234" spc="13" dirty="0" err="1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요정의</a:t>
            </a:r>
            <a:r>
              <a:rPr lang="en-US" sz="2234" spc="13" dirty="0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 </a:t>
            </a:r>
            <a:r>
              <a:rPr lang="en-US" sz="2234" spc="13" dirty="0" err="1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매직콘서트</a:t>
            </a:r>
            <a:r>
              <a:rPr lang="en-US" sz="2234" spc="13" dirty="0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 외 </a:t>
            </a:r>
            <a:r>
              <a:rPr lang="en-US" sz="2234" spc="13" dirty="0" err="1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다수의</a:t>
            </a:r>
            <a:r>
              <a:rPr lang="en-US" sz="2234" spc="13" dirty="0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 </a:t>
            </a:r>
            <a:r>
              <a:rPr lang="en-US" sz="2234" spc="13" dirty="0" err="1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뮤지컬</a:t>
            </a:r>
            <a:endParaRPr lang="en-US" sz="2234" spc="13" dirty="0">
              <a:solidFill>
                <a:srgbClr val="103E7B"/>
              </a:solidFill>
              <a:latin typeface="TDTD나만믿어"/>
              <a:ea typeface="TDTD나만믿어"/>
              <a:cs typeface="TDTD나만믿어"/>
              <a:sym typeface="TDTD나만믿어"/>
            </a:endParaRPr>
          </a:p>
          <a:p>
            <a:pPr algn="just">
              <a:lnSpc>
                <a:spcPts val="3127"/>
              </a:lnSpc>
            </a:pPr>
            <a:endParaRPr lang="en-US" sz="2234" spc="13" dirty="0">
              <a:solidFill>
                <a:srgbClr val="103E7B"/>
              </a:solidFill>
              <a:latin typeface="TDTD나만믿어"/>
              <a:ea typeface="TDTD나만믿어"/>
              <a:cs typeface="TDTD나만믿어"/>
              <a:sym typeface="TDTD나만믿어"/>
            </a:endParaRPr>
          </a:p>
          <a:p>
            <a:pPr algn="just">
              <a:lnSpc>
                <a:spcPts val="3127"/>
              </a:lnSpc>
            </a:pPr>
            <a:r>
              <a:rPr lang="en-US" sz="2234" spc="13" dirty="0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(주)</a:t>
            </a:r>
            <a:r>
              <a:rPr lang="en-US" sz="2234" spc="13" dirty="0" err="1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대교</a:t>
            </a:r>
            <a:r>
              <a:rPr lang="en-US" sz="2234" spc="13" dirty="0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 - </a:t>
            </a:r>
            <a:r>
              <a:rPr lang="en-US" sz="2234" spc="13" dirty="0" err="1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너를</a:t>
            </a:r>
            <a:r>
              <a:rPr lang="en-US" sz="2234" spc="13" dirty="0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 </a:t>
            </a:r>
            <a:r>
              <a:rPr lang="en-US" sz="2234" spc="13" dirty="0" err="1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위한</a:t>
            </a:r>
            <a:r>
              <a:rPr lang="en-US" sz="2234" spc="13" dirty="0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 </a:t>
            </a:r>
            <a:r>
              <a:rPr lang="en-US" sz="2234" spc="13" dirty="0" err="1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편지</a:t>
            </a:r>
            <a:endParaRPr lang="en-US" sz="2234" spc="13" dirty="0">
              <a:solidFill>
                <a:srgbClr val="103E7B"/>
              </a:solidFill>
              <a:latin typeface="TDTD나만믿어"/>
              <a:ea typeface="TDTD나만믿어"/>
              <a:cs typeface="TDTD나만믿어"/>
              <a:sym typeface="TDTD나만믿어"/>
            </a:endParaRPr>
          </a:p>
          <a:p>
            <a:pPr algn="just">
              <a:lnSpc>
                <a:spcPts val="3127"/>
              </a:lnSpc>
            </a:pPr>
            <a:r>
              <a:rPr lang="en-US" sz="2234" spc="13" dirty="0" err="1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후토스와</a:t>
            </a:r>
            <a:r>
              <a:rPr lang="en-US" sz="2234" spc="13" dirty="0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 </a:t>
            </a:r>
            <a:r>
              <a:rPr lang="en-US" sz="2234" spc="13" dirty="0" err="1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함께하는</a:t>
            </a:r>
            <a:r>
              <a:rPr lang="en-US" sz="2234" spc="13" dirty="0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 </a:t>
            </a:r>
            <a:r>
              <a:rPr lang="en-US" sz="2234" spc="13" dirty="0" err="1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고물꼬물고물전</a:t>
            </a:r>
            <a:r>
              <a:rPr lang="en-US" sz="2234" spc="13" dirty="0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 </a:t>
            </a:r>
            <a:r>
              <a:rPr lang="en-US" sz="2234" spc="13" dirty="0" err="1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전시</a:t>
            </a:r>
            <a:endParaRPr lang="en-US" sz="2234" spc="13" dirty="0">
              <a:solidFill>
                <a:srgbClr val="103E7B"/>
              </a:solidFill>
              <a:latin typeface="TDTD나만믿어"/>
              <a:ea typeface="TDTD나만믿어"/>
              <a:cs typeface="TDTD나만믿어"/>
              <a:sym typeface="TDTD나만믿어"/>
            </a:endParaRPr>
          </a:p>
          <a:p>
            <a:pPr algn="just">
              <a:lnSpc>
                <a:spcPts val="3127"/>
              </a:lnSpc>
            </a:pPr>
            <a:r>
              <a:rPr lang="en-US" sz="2234" spc="13" dirty="0" err="1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치링치링</a:t>
            </a:r>
            <a:r>
              <a:rPr lang="en-US" sz="2234" spc="13" dirty="0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 </a:t>
            </a:r>
            <a:r>
              <a:rPr lang="en-US" sz="2234" spc="13" dirty="0" err="1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시크릿쥬쥬</a:t>
            </a:r>
            <a:r>
              <a:rPr lang="en-US" sz="2234" spc="13" dirty="0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 시즌2</a:t>
            </a:r>
          </a:p>
          <a:p>
            <a:pPr algn="just">
              <a:lnSpc>
                <a:spcPts val="3127"/>
              </a:lnSpc>
            </a:pPr>
            <a:r>
              <a:rPr lang="en-US" sz="2234" spc="13" dirty="0" err="1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베베스</a:t>
            </a:r>
            <a:r>
              <a:rPr lang="en-US" sz="2234" spc="13" dirty="0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, </a:t>
            </a:r>
            <a:r>
              <a:rPr lang="en-US" sz="2234" spc="13" dirty="0" err="1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숙녀가</a:t>
            </a:r>
            <a:r>
              <a:rPr lang="en-US" sz="2234" spc="13" dirty="0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 </a:t>
            </a:r>
            <a:r>
              <a:rPr lang="en-US" sz="2234" spc="13" dirty="0" err="1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되고싶은</a:t>
            </a:r>
            <a:r>
              <a:rPr lang="en-US" sz="2234" spc="13" dirty="0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 </a:t>
            </a:r>
            <a:r>
              <a:rPr lang="en-US" sz="2234" spc="13" dirty="0" err="1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뽀글이</a:t>
            </a:r>
            <a:r>
              <a:rPr lang="en-US" sz="2234" spc="13" dirty="0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 외</a:t>
            </a:r>
          </a:p>
          <a:p>
            <a:pPr marL="0" lvl="0" indent="0" algn="just">
              <a:lnSpc>
                <a:spcPts val="3127"/>
              </a:lnSpc>
              <a:spcBef>
                <a:spcPct val="0"/>
              </a:spcBef>
            </a:pPr>
            <a:r>
              <a:rPr lang="en-US" sz="2234" spc="13" dirty="0" err="1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다수의</a:t>
            </a:r>
            <a:r>
              <a:rPr lang="en-US" sz="2234" spc="13" dirty="0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 </a:t>
            </a:r>
            <a:r>
              <a:rPr lang="en-US" sz="2234" spc="13" dirty="0" err="1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애니메이션</a:t>
            </a:r>
            <a:r>
              <a:rPr lang="en-US" sz="2234" spc="13" dirty="0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 </a:t>
            </a:r>
            <a:r>
              <a:rPr lang="en-US" sz="2234" spc="13" dirty="0" err="1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제작&amp;집필</a:t>
            </a:r>
            <a:endParaRPr lang="en-US" sz="2234" spc="13" dirty="0">
              <a:solidFill>
                <a:srgbClr val="103E7B"/>
              </a:solidFill>
              <a:latin typeface="TDTD나만믿어"/>
              <a:ea typeface="TDTD나만믿어"/>
              <a:cs typeface="TDTD나만믿어"/>
              <a:sym typeface="TDTD나만믿어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3943849" y="1775328"/>
            <a:ext cx="2783744" cy="771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299"/>
              </a:lnSpc>
              <a:spcBef>
                <a:spcPct val="0"/>
              </a:spcBef>
            </a:pPr>
            <a:r>
              <a:rPr lang="en-US" sz="4500" spc="27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박수경 작가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1983003" y="1842003"/>
            <a:ext cx="2783744" cy="771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299"/>
              </a:lnSpc>
              <a:spcBef>
                <a:spcPct val="0"/>
              </a:spcBef>
            </a:pPr>
            <a:r>
              <a:rPr lang="en-US" sz="4500" spc="27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유태환 작곡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9838687" y="2657183"/>
            <a:ext cx="6287596" cy="69433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127"/>
              </a:lnSpc>
            </a:pPr>
            <a:r>
              <a:rPr lang="en-US" sz="2234" spc="13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&lt;방송&gt;</a:t>
            </a:r>
          </a:p>
          <a:p>
            <a:pPr algn="just">
              <a:lnSpc>
                <a:spcPts val="3127"/>
              </a:lnSpc>
            </a:pPr>
            <a:r>
              <a:rPr lang="en-US" sz="2234" spc="13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현재 : 2020 MBC 뽀뽀뽀 음악감독 및 작곡</a:t>
            </a:r>
          </a:p>
          <a:p>
            <a:pPr algn="just">
              <a:lnSpc>
                <a:spcPts val="3127"/>
              </a:lnSpc>
            </a:pPr>
            <a:r>
              <a:rPr lang="en-US" sz="2234" spc="13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유튜브 '흔한남매' 타이틀 음악 작곡</a:t>
            </a:r>
          </a:p>
          <a:p>
            <a:pPr algn="just">
              <a:lnSpc>
                <a:spcPts val="3127"/>
              </a:lnSpc>
            </a:pPr>
            <a:r>
              <a:rPr lang="en-US" sz="2234" spc="13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MBC 와우와우롤링프렌즈 음악감독</a:t>
            </a:r>
          </a:p>
          <a:p>
            <a:pPr algn="just">
              <a:lnSpc>
                <a:spcPts val="3127"/>
              </a:lnSpc>
            </a:pPr>
            <a:r>
              <a:rPr lang="en-US" sz="2234" spc="13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대교어린이TV 뭘까왤까 음악감독</a:t>
            </a:r>
          </a:p>
          <a:p>
            <a:pPr algn="just">
              <a:lnSpc>
                <a:spcPts val="3127"/>
              </a:lnSpc>
            </a:pPr>
            <a:r>
              <a:rPr lang="en-US" sz="2234" spc="13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대교어린이TV 내꺼야폴록 음악감독</a:t>
            </a:r>
          </a:p>
          <a:p>
            <a:pPr algn="just">
              <a:lnSpc>
                <a:spcPts val="3127"/>
              </a:lnSpc>
            </a:pPr>
            <a:r>
              <a:rPr lang="en-US" sz="2234" spc="13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EBS 방귀대장 뿡뿡이 음악감독</a:t>
            </a:r>
          </a:p>
          <a:p>
            <a:pPr algn="just">
              <a:lnSpc>
                <a:spcPts val="3127"/>
              </a:lnSpc>
            </a:pPr>
            <a:r>
              <a:rPr lang="en-US" sz="2234" spc="13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KBS부루와숲속친구들 음악감독</a:t>
            </a:r>
          </a:p>
          <a:p>
            <a:pPr algn="just">
              <a:lnSpc>
                <a:spcPts val="3127"/>
              </a:lnSpc>
            </a:pPr>
            <a:r>
              <a:rPr lang="en-US" sz="2234" spc="13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MBC 마법천자문 애니메이션 음악작곡</a:t>
            </a:r>
          </a:p>
          <a:p>
            <a:pPr algn="just">
              <a:lnSpc>
                <a:spcPts val="3127"/>
              </a:lnSpc>
            </a:pPr>
            <a:r>
              <a:rPr lang="en-US" sz="2234" spc="13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KBS TV유치원파니파니 음악작곡</a:t>
            </a:r>
          </a:p>
          <a:p>
            <a:pPr algn="just">
              <a:lnSpc>
                <a:spcPts val="3127"/>
              </a:lnSpc>
            </a:pPr>
            <a:endParaRPr lang="en-US" sz="2234" spc="13">
              <a:solidFill>
                <a:srgbClr val="103E7B"/>
              </a:solidFill>
              <a:latin typeface="TDTD나만믿어"/>
              <a:ea typeface="TDTD나만믿어"/>
              <a:cs typeface="TDTD나만믿어"/>
              <a:sym typeface="TDTD나만믿어"/>
            </a:endParaRPr>
          </a:p>
          <a:p>
            <a:pPr algn="just">
              <a:lnSpc>
                <a:spcPts val="3127"/>
              </a:lnSpc>
            </a:pPr>
            <a:r>
              <a:rPr lang="en-US" sz="2234" spc="13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&lt;광고, 로고음악&gt;</a:t>
            </a:r>
          </a:p>
          <a:p>
            <a:pPr algn="just">
              <a:lnSpc>
                <a:spcPts val="3127"/>
              </a:lnSpc>
            </a:pPr>
            <a:r>
              <a:rPr lang="en-US" sz="2234" spc="13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2023 수협보험 CF</a:t>
            </a:r>
          </a:p>
          <a:p>
            <a:pPr algn="just">
              <a:lnSpc>
                <a:spcPts val="3127"/>
              </a:lnSpc>
            </a:pPr>
            <a:r>
              <a:rPr lang="en-US" sz="2234" spc="13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누누베베 물티슈 CF</a:t>
            </a:r>
          </a:p>
          <a:p>
            <a:pPr algn="just">
              <a:lnSpc>
                <a:spcPts val="3127"/>
              </a:lnSpc>
            </a:pPr>
            <a:r>
              <a:rPr lang="en-US" sz="2234" spc="13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베렝구어 미시피씨 CF</a:t>
            </a:r>
          </a:p>
          <a:p>
            <a:pPr algn="just">
              <a:lnSpc>
                <a:spcPts val="3127"/>
              </a:lnSpc>
            </a:pPr>
            <a:r>
              <a:rPr lang="en-US" sz="2234" spc="13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캐리의 클레이마트놀이 CF 외 다수</a:t>
            </a:r>
          </a:p>
          <a:p>
            <a:pPr algn="just">
              <a:lnSpc>
                <a:spcPts val="3127"/>
              </a:lnSpc>
            </a:pPr>
            <a:endParaRPr lang="en-US" sz="2234" spc="13">
              <a:solidFill>
                <a:srgbClr val="103E7B"/>
              </a:solidFill>
              <a:latin typeface="TDTD나만믿어"/>
              <a:ea typeface="TDTD나만믿어"/>
              <a:cs typeface="TDTD나만믿어"/>
              <a:sym typeface="TDTD나만믿어"/>
            </a:endParaRPr>
          </a:p>
          <a:p>
            <a:pPr marL="0" lvl="0" indent="0" algn="just">
              <a:lnSpc>
                <a:spcPts val="3127"/>
              </a:lnSpc>
              <a:spcBef>
                <a:spcPct val="0"/>
              </a:spcBef>
            </a:pPr>
            <a:endParaRPr lang="en-US" sz="2234" spc="13">
              <a:solidFill>
                <a:srgbClr val="103E7B"/>
              </a:solidFill>
              <a:latin typeface="TDTD나만믿어"/>
              <a:ea typeface="TDTD나만믿어"/>
              <a:cs typeface="TDTD나만믿어"/>
              <a:sym typeface="TDTD나만믿어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14312488" y="2657183"/>
            <a:ext cx="6287596" cy="61719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127"/>
              </a:lnSpc>
            </a:pPr>
            <a:r>
              <a:rPr lang="en-US" sz="2234" spc="13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&lt;음반프로듀싱&gt;</a:t>
            </a:r>
          </a:p>
          <a:p>
            <a:pPr algn="just">
              <a:lnSpc>
                <a:spcPts val="3127"/>
              </a:lnSpc>
            </a:pPr>
            <a:r>
              <a:rPr lang="en-US" sz="2234" spc="13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놀아줘클럽 1st 싱글 Let's Play</a:t>
            </a:r>
          </a:p>
          <a:p>
            <a:pPr algn="just">
              <a:lnSpc>
                <a:spcPts val="3127"/>
              </a:lnSpc>
            </a:pPr>
            <a:r>
              <a:rPr lang="en-US" sz="2234" spc="13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놀아줘클럽 2nd 싱글 We are</a:t>
            </a:r>
          </a:p>
          <a:p>
            <a:pPr algn="just">
              <a:lnSpc>
                <a:spcPts val="3127"/>
              </a:lnSpc>
            </a:pPr>
            <a:r>
              <a:rPr lang="en-US" sz="2234" spc="13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CT single 꿈에서라도, 널사랑한다</a:t>
            </a:r>
          </a:p>
          <a:p>
            <a:pPr algn="just">
              <a:lnSpc>
                <a:spcPts val="3127"/>
              </a:lnSpc>
            </a:pPr>
            <a:r>
              <a:rPr lang="en-US" sz="2234" spc="13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브금소년프로젝트 프로듀싱</a:t>
            </a:r>
          </a:p>
          <a:p>
            <a:pPr algn="just">
              <a:lnSpc>
                <a:spcPts val="3127"/>
              </a:lnSpc>
            </a:pPr>
            <a:r>
              <a:rPr lang="en-US" sz="2234" spc="13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MBC 뽀뽀뽀친구친구 20여장 싱글</a:t>
            </a:r>
          </a:p>
          <a:p>
            <a:pPr algn="just">
              <a:lnSpc>
                <a:spcPts val="3127"/>
              </a:lnSpc>
            </a:pPr>
            <a:r>
              <a:rPr lang="en-US" sz="2234" spc="13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송소희 싱글 사랑, 계절</a:t>
            </a:r>
          </a:p>
          <a:p>
            <a:pPr algn="just">
              <a:lnSpc>
                <a:spcPts val="3127"/>
              </a:lnSpc>
            </a:pPr>
            <a:endParaRPr lang="en-US" sz="2234" spc="13">
              <a:solidFill>
                <a:srgbClr val="103E7B"/>
              </a:solidFill>
              <a:latin typeface="TDTD나만믿어"/>
              <a:ea typeface="TDTD나만믿어"/>
              <a:cs typeface="TDTD나만믿어"/>
              <a:sym typeface="TDTD나만믿어"/>
            </a:endParaRPr>
          </a:p>
          <a:p>
            <a:pPr algn="just">
              <a:lnSpc>
                <a:spcPts val="3127"/>
              </a:lnSpc>
            </a:pPr>
            <a:r>
              <a:rPr lang="en-US" sz="2234" spc="13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&lt;뮤지컬&gt;</a:t>
            </a:r>
          </a:p>
          <a:p>
            <a:pPr algn="just">
              <a:lnSpc>
                <a:spcPts val="3127"/>
              </a:lnSpc>
            </a:pPr>
            <a:r>
              <a:rPr lang="en-US" sz="2234" spc="13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뮤지컬 전천당 시즌3</a:t>
            </a:r>
          </a:p>
          <a:p>
            <a:pPr algn="just">
              <a:lnSpc>
                <a:spcPts val="3127"/>
              </a:lnSpc>
            </a:pPr>
            <a:r>
              <a:rPr lang="en-US" sz="2234" spc="13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뮤지컬 옥토넛</a:t>
            </a:r>
          </a:p>
          <a:p>
            <a:pPr algn="just">
              <a:lnSpc>
                <a:spcPts val="3127"/>
              </a:lnSpc>
            </a:pPr>
            <a:r>
              <a:rPr lang="en-US" sz="2234" spc="13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뮤지컬 고고다이노</a:t>
            </a:r>
          </a:p>
          <a:p>
            <a:pPr algn="just">
              <a:lnSpc>
                <a:spcPts val="3127"/>
              </a:lnSpc>
            </a:pPr>
            <a:r>
              <a:rPr lang="en-US" sz="2234" spc="13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뮤지컬 급식걸즈</a:t>
            </a:r>
          </a:p>
          <a:p>
            <a:pPr algn="just">
              <a:lnSpc>
                <a:spcPts val="3127"/>
              </a:lnSpc>
            </a:pPr>
            <a:r>
              <a:rPr lang="en-US" sz="2234" spc="13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뮤지컬 히즈쇼 그의나라를 찾아서</a:t>
            </a:r>
          </a:p>
          <a:p>
            <a:pPr algn="just">
              <a:lnSpc>
                <a:spcPts val="3127"/>
              </a:lnSpc>
            </a:pPr>
            <a:r>
              <a:rPr lang="en-US" sz="2234" spc="13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뮤지컬 엄마까투리 - 마트에간꽁지</a:t>
            </a:r>
          </a:p>
          <a:p>
            <a:pPr marL="0" lvl="0" indent="0" algn="just">
              <a:lnSpc>
                <a:spcPts val="3127"/>
              </a:lnSpc>
              <a:spcBef>
                <a:spcPct val="0"/>
              </a:spcBef>
            </a:pPr>
            <a:r>
              <a:rPr lang="en-US" sz="2234" spc="13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뮤지컬 헬로카봇 시즌3</a:t>
            </a:r>
          </a:p>
        </p:txBody>
      </p:sp>
      <p:sp>
        <p:nvSpPr>
          <p:cNvPr id="18" name="직사각형 17">
            <a:extLst>
              <a:ext uri="{FF2B5EF4-FFF2-40B4-BE49-F238E27FC236}">
                <a16:creationId xmlns:a16="http://schemas.microsoft.com/office/drawing/2014/main" id="{D21BFE62-2005-CEF5-4D43-2FFD3E6EDB87}"/>
              </a:ext>
            </a:extLst>
          </p:cNvPr>
          <p:cNvSpPr/>
          <p:nvPr/>
        </p:nvSpPr>
        <p:spPr>
          <a:xfrm>
            <a:off x="-12965" y="0"/>
            <a:ext cx="18300965" cy="10292599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그림 17">
            <a:extLst>
              <a:ext uri="{FF2B5EF4-FFF2-40B4-BE49-F238E27FC236}">
                <a16:creationId xmlns:a16="http://schemas.microsoft.com/office/drawing/2014/main" id="{A11799CE-DE68-919C-1BCA-DC1B32B6A8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8288000" cy="10287001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1503023" y="3004885"/>
            <a:ext cx="4521378" cy="6030905"/>
            <a:chOff x="0" y="0"/>
            <a:chExt cx="4760528" cy="6349898"/>
          </a:xfrm>
        </p:grpSpPr>
        <p:sp>
          <p:nvSpPr>
            <p:cNvPr id="7" name="Freeform 7"/>
            <p:cNvSpPr/>
            <p:nvPr/>
          </p:nvSpPr>
          <p:spPr>
            <a:xfrm>
              <a:off x="-4394" y="-4420"/>
              <a:ext cx="4764922" cy="6358776"/>
            </a:xfrm>
            <a:custGeom>
              <a:avLst/>
              <a:gdLst/>
              <a:ahLst/>
              <a:cxnLst/>
              <a:rect l="l" t="t" r="r" b="b"/>
              <a:pathLst>
                <a:path w="4764922" h="6358776">
                  <a:moveTo>
                    <a:pt x="4598075" y="5024095"/>
                  </a:moveTo>
                  <a:cubicBezTo>
                    <a:pt x="4705159" y="5267071"/>
                    <a:pt x="4713899" y="5577815"/>
                    <a:pt x="4600703" y="5839295"/>
                  </a:cubicBezTo>
                  <a:cubicBezTo>
                    <a:pt x="4433218" y="6226176"/>
                    <a:pt x="4062278" y="6358776"/>
                    <a:pt x="3772247" y="6135396"/>
                  </a:cubicBezTo>
                  <a:cubicBezTo>
                    <a:pt x="3329185" y="5787708"/>
                    <a:pt x="2755789" y="5884101"/>
                    <a:pt x="2384753" y="6354293"/>
                  </a:cubicBezTo>
                  <a:lnTo>
                    <a:pt x="2384496" y="6354293"/>
                  </a:lnTo>
                  <a:cubicBezTo>
                    <a:pt x="2020421" y="5892902"/>
                    <a:pt x="1459411" y="5782946"/>
                    <a:pt x="1001668" y="6131815"/>
                  </a:cubicBezTo>
                  <a:cubicBezTo>
                    <a:pt x="819549" y="6274651"/>
                    <a:pt x="586540" y="6286259"/>
                    <a:pt x="390511" y="6135320"/>
                  </a:cubicBezTo>
                  <a:cubicBezTo>
                    <a:pt x="100481" y="5911888"/>
                    <a:pt x="0" y="5417084"/>
                    <a:pt x="168528" y="5030216"/>
                  </a:cubicBezTo>
                  <a:cubicBezTo>
                    <a:pt x="429204" y="4439374"/>
                    <a:pt x="356892" y="3674491"/>
                    <a:pt x="4394" y="3179598"/>
                  </a:cubicBezTo>
                  <a:lnTo>
                    <a:pt x="4394" y="3179255"/>
                  </a:lnTo>
                  <a:cubicBezTo>
                    <a:pt x="350332" y="2693607"/>
                    <a:pt x="432727" y="1945387"/>
                    <a:pt x="171203" y="1334758"/>
                  </a:cubicBezTo>
                  <a:cubicBezTo>
                    <a:pt x="64091" y="1091832"/>
                    <a:pt x="55379" y="781038"/>
                    <a:pt x="168594" y="519596"/>
                  </a:cubicBezTo>
                  <a:cubicBezTo>
                    <a:pt x="336060" y="132627"/>
                    <a:pt x="707000" y="13"/>
                    <a:pt x="997031" y="223394"/>
                  </a:cubicBezTo>
                  <a:cubicBezTo>
                    <a:pt x="1440084" y="571018"/>
                    <a:pt x="2013480" y="474612"/>
                    <a:pt x="2384534" y="4420"/>
                  </a:cubicBezTo>
                  <a:lnTo>
                    <a:pt x="2384791" y="4420"/>
                  </a:lnTo>
                  <a:cubicBezTo>
                    <a:pt x="2759921" y="479819"/>
                    <a:pt x="3324129" y="567563"/>
                    <a:pt x="3772285" y="223381"/>
                  </a:cubicBezTo>
                  <a:cubicBezTo>
                    <a:pt x="4062316" y="0"/>
                    <a:pt x="4433256" y="132576"/>
                    <a:pt x="4600741" y="519481"/>
                  </a:cubicBezTo>
                  <a:cubicBezTo>
                    <a:pt x="4713937" y="780974"/>
                    <a:pt x="4705196" y="1091819"/>
                    <a:pt x="4598075" y="1334796"/>
                  </a:cubicBezTo>
                  <a:cubicBezTo>
                    <a:pt x="4336579" y="1945425"/>
                    <a:pt x="4419022" y="2693543"/>
                    <a:pt x="4764922" y="3179204"/>
                  </a:cubicBezTo>
                  <a:lnTo>
                    <a:pt x="4764922" y="3179547"/>
                  </a:lnTo>
                  <a:cubicBezTo>
                    <a:pt x="4418975" y="3665246"/>
                    <a:pt x="4336579" y="4413466"/>
                    <a:pt x="4598075" y="5024095"/>
                  </a:cubicBezTo>
                </a:path>
              </a:pathLst>
            </a:custGeom>
            <a:blipFill>
              <a:blip r:embed="rId3"/>
              <a:stretch>
                <a:fillRect t="-6157" b="-6157"/>
              </a:stretch>
            </a:blipFill>
          </p:spPr>
        </p:sp>
      </p:grpSp>
      <p:grpSp>
        <p:nvGrpSpPr>
          <p:cNvPr id="11" name="Group 11"/>
          <p:cNvGrpSpPr/>
          <p:nvPr/>
        </p:nvGrpSpPr>
        <p:grpSpPr>
          <a:xfrm>
            <a:off x="1644818" y="8396047"/>
            <a:ext cx="4119572" cy="1279486"/>
            <a:chOff x="0" y="0"/>
            <a:chExt cx="5492762" cy="1705982"/>
          </a:xfrm>
        </p:grpSpPr>
        <p:sp>
          <p:nvSpPr>
            <p:cNvPr id="12" name="Freeform 12"/>
            <p:cNvSpPr/>
            <p:nvPr/>
          </p:nvSpPr>
          <p:spPr>
            <a:xfrm rot="153989">
              <a:off x="30057" y="120899"/>
              <a:ext cx="5432647" cy="1464183"/>
            </a:xfrm>
            <a:custGeom>
              <a:avLst/>
              <a:gdLst/>
              <a:ahLst/>
              <a:cxnLst/>
              <a:rect l="l" t="t" r="r" b="b"/>
              <a:pathLst>
                <a:path w="5432647" h="1464183">
                  <a:moveTo>
                    <a:pt x="0" y="0"/>
                  </a:moveTo>
                  <a:lnTo>
                    <a:pt x="5432648" y="0"/>
                  </a:lnTo>
                  <a:lnTo>
                    <a:pt x="5432648" y="1464184"/>
                  </a:lnTo>
                  <a:lnTo>
                    <a:pt x="0" y="14641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b="-242702"/>
              </a:stretch>
            </a:blipFill>
          </p:spPr>
        </p:sp>
        <p:sp>
          <p:nvSpPr>
            <p:cNvPr id="13" name="TextBox 13"/>
            <p:cNvSpPr txBox="1"/>
            <p:nvPr/>
          </p:nvSpPr>
          <p:spPr>
            <a:xfrm>
              <a:off x="743676" y="167780"/>
              <a:ext cx="4005410" cy="125612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7923"/>
                </a:lnSpc>
                <a:spcBef>
                  <a:spcPct val="0"/>
                </a:spcBef>
              </a:pPr>
              <a:r>
                <a:rPr lang="en-US" sz="5659">
                  <a:solidFill>
                    <a:srgbClr val="FFFFFF"/>
                  </a:solidFill>
                  <a:latin typeface="TDTD나만믿어"/>
                  <a:ea typeface="TDTD나만믿어"/>
                  <a:cs typeface="TDTD나만믿어"/>
                  <a:sym typeface="TDTD나만믿어"/>
                </a:rPr>
                <a:t>안지민 대표</a:t>
              </a:r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12458015" y="2658506"/>
            <a:ext cx="5798939" cy="64534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40"/>
              </a:lnSpc>
            </a:pPr>
            <a:r>
              <a:rPr lang="en-US" sz="1583" spc="140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DRAMA</a:t>
            </a:r>
          </a:p>
          <a:p>
            <a:pPr algn="l">
              <a:lnSpc>
                <a:spcPts val="3040"/>
              </a:lnSpc>
            </a:pPr>
            <a:r>
              <a:rPr lang="en-US" sz="1583" spc="140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     투니버스 어린이드라마 “엑스가리온”</a:t>
            </a:r>
          </a:p>
          <a:p>
            <a:pPr algn="l">
              <a:lnSpc>
                <a:spcPts val="3040"/>
              </a:lnSpc>
            </a:pPr>
            <a:r>
              <a:rPr lang="en-US" sz="1583" spc="140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     EBS 어린이드라마 ‘어울림‘</a:t>
            </a:r>
          </a:p>
          <a:p>
            <a:pPr algn="l">
              <a:lnSpc>
                <a:spcPts val="3040"/>
              </a:lnSpc>
            </a:pPr>
            <a:r>
              <a:rPr lang="en-US" sz="1583" spc="140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     MBN 기막힌이야기 실제상황</a:t>
            </a:r>
          </a:p>
          <a:p>
            <a:pPr algn="l">
              <a:lnSpc>
                <a:spcPts val="3040"/>
              </a:lnSpc>
            </a:pPr>
            <a:r>
              <a:rPr lang="en-US" sz="1583" spc="140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     KBS 표리부동, MBN 사건기록</a:t>
            </a:r>
          </a:p>
          <a:p>
            <a:pPr algn="l">
              <a:lnSpc>
                <a:spcPts val="3040"/>
              </a:lnSpc>
            </a:pPr>
            <a:r>
              <a:rPr lang="en-US" sz="1583" spc="140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MOVIE</a:t>
            </a:r>
          </a:p>
          <a:p>
            <a:pPr algn="l">
              <a:lnSpc>
                <a:spcPts val="3040"/>
              </a:lnSpc>
            </a:pPr>
            <a:r>
              <a:rPr lang="en-US" sz="1583" spc="140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     장편영화 제8일의밤, 장사리:잊혀진영웅들,</a:t>
            </a:r>
          </a:p>
          <a:p>
            <a:pPr algn="l">
              <a:lnSpc>
                <a:spcPts val="3040"/>
              </a:lnSpc>
            </a:pPr>
            <a:r>
              <a:rPr lang="en-US" sz="1583" spc="140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     아내를죽였다, 단편영화 ‘튤립모양‘</a:t>
            </a:r>
          </a:p>
          <a:p>
            <a:pPr algn="l">
              <a:lnSpc>
                <a:spcPts val="3040"/>
              </a:lnSpc>
            </a:pPr>
            <a:r>
              <a:rPr lang="en-US" sz="1583" spc="140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     누구도기억하지않는하루</a:t>
            </a:r>
          </a:p>
          <a:p>
            <a:pPr algn="l">
              <a:lnSpc>
                <a:spcPts val="3040"/>
              </a:lnSpc>
            </a:pPr>
            <a:r>
              <a:rPr lang="en-US" sz="1583" spc="140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어린이예능</a:t>
            </a:r>
          </a:p>
          <a:p>
            <a:pPr algn="l">
              <a:lnSpc>
                <a:spcPts val="3040"/>
              </a:lnSpc>
            </a:pPr>
            <a:r>
              <a:rPr lang="en-US" sz="1583" spc="140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      MBC뽀뽀뽀모두야놀자, MBC뽀뽀뽀좋아좋아</a:t>
            </a:r>
          </a:p>
          <a:p>
            <a:pPr algn="l">
              <a:lnSpc>
                <a:spcPts val="3040"/>
              </a:lnSpc>
            </a:pPr>
            <a:r>
              <a:rPr lang="en-US" sz="1583" spc="140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      EBS내친구몬덕이, EBS딩동댕유치원</a:t>
            </a:r>
          </a:p>
          <a:p>
            <a:pPr algn="l">
              <a:lnSpc>
                <a:spcPts val="3040"/>
              </a:lnSpc>
            </a:pPr>
            <a:r>
              <a:rPr lang="en-US" sz="1583" spc="140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율동영상</a:t>
            </a:r>
          </a:p>
          <a:p>
            <a:pPr algn="l">
              <a:lnSpc>
                <a:spcPts val="3040"/>
              </a:lnSpc>
            </a:pPr>
            <a:r>
              <a:rPr lang="en-US" sz="1583" spc="140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      그레이트북스교육영상-공룡수학, 핑크퐁글로벌 율동영상</a:t>
            </a:r>
          </a:p>
          <a:p>
            <a:pPr algn="l">
              <a:lnSpc>
                <a:spcPts val="3040"/>
              </a:lnSpc>
            </a:pPr>
            <a:r>
              <a:rPr lang="en-US" sz="1583" spc="140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      뮤엠율동영상, 웅진씽크북율동영상, 아이챌린지율동놀이</a:t>
            </a:r>
          </a:p>
          <a:p>
            <a:pPr algn="l">
              <a:lnSpc>
                <a:spcPts val="3040"/>
              </a:lnSpc>
            </a:pPr>
            <a:r>
              <a:rPr lang="en-US" sz="1583" spc="140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      세미나, 노부영_노래부르는영어동화, SK브로드밴드율동영상</a:t>
            </a:r>
          </a:p>
          <a:p>
            <a:pPr algn="l">
              <a:lnSpc>
                <a:spcPts val="3040"/>
              </a:lnSpc>
            </a:pPr>
            <a:r>
              <a:rPr lang="en-US" sz="1583" spc="140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      롯데월드율동영상, 천재교과서밀크티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6347126" y="2400300"/>
            <a:ext cx="6110889" cy="78570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59"/>
              </a:lnSpc>
            </a:pPr>
            <a:r>
              <a:rPr lang="en-US" sz="1489" spc="132" dirty="0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MODEL</a:t>
            </a:r>
          </a:p>
          <a:p>
            <a:pPr algn="l">
              <a:lnSpc>
                <a:spcPts val="2859"/>
              </a:lnSpc>
            </a:pPr>
            <a:r>
              <a:rPr lang="en-US" sz="1489" spc="132" dirty="0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     </a:t>
            </a:r>
            <a:r>
              <a:rPr lang="en-US" sz="1489" spc="132" dirty="0" err="1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케이필름</a:t>
            </a:r>
            <a:r>
              <a:rPr lang="en-US" sz="1489" spc="132" dirty="0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 </a:t>
            </a:r>
            <a:r>
              <a:rPr lang="en-US" sz="1489" spc="132" dirty="0" err="1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어린이안경</a:t>
            </a:r>
            <a:r>
              <a:rPr lang="en-US" sz="1489" spc="132" dirty="0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, </a:t>
            </a:r>
            <a:r>
              <a:rPr lang="en-US" sz="1489" spc="132" dirty="0" err="1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선글라스</a:t>
            </a:r>
            <a:r>
              <a:rPr lang="en-US" sz="1489" spc="132" dirty="0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, </a:t>
            </a:r>
            <a:r>
              <a:rPr lang="en-US" sz="1489" spc="132" dirty="0" err="1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소나기키재기</a:t>
            </a:r>
            <a:endParaRPr lang="en-US" sz="1489" spc="132" dirty="0">
              <a:solidFill>
                <a:srgbClr val="103E7B"/>
              </a:solidFill>
              <a:latin typeface="TDTD나만믿어"/>
              <a:ea typeface="TDTD나만믿어"/>
              <a:cs typeface="TDTD나만믿어"/>
              <a:sym typeface="TDTD나만믿어"/>
            </a:endParaRPr>
          </a:p>
          <a:p>
            <a:pPr algn="l">
              <a:lnSpc>
                <a:spcPts val="2859"/>
              </a:lnSpc>
            </a:pPr>
            <a:r>
              <a:rPr lang="en-US" sz="1489" spc="132" dirty="0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     </a:t>
            </a:r>
            <a:r>
              <a:rPr lang="en-US" sz="1489" spc="132" dirty="0" err="1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코코힐리</a:t>
            </a:r>
            <a:r>
              <a:rPr lang="en-US" sz="1489" spc="132" dirty="0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 </a:t>
            </a:r>
            <a:r>
              <a:rPr lang="en-US" sz="1489" spc="132" dirty="0" err="1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어린이마스크팩</a:t>
            </a:r>
            <a:r>
              <a:rPr lang="en-US" sz="1489" spc="132" dirty="0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, </a:t>
            </a:r>
            <a:r>
              <a:rPr lang="en-US" sz="1489" spc="132" dirty="0" err="1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블랑제이아동화</a:t>
            </a:r>
            <a:r>
              <a:rPr lang="en-US" sz="1489" spc="132" dirty="0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,</a:t>
            </a:r>
          </a:p>
          <a:p>
            <a:pPr algn="l">
              <a:lnSpc>
                <a:spcPts val="2859"/>
              </a:lnSpc>
            </a:pPr>
            <a:r>
              <a:rPr lang="en-US" sz="1489" spc="132" dirty="0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     </a:t>
            </a:r>
            <a:r>
              <a:rPr lang="en-US" sz="1489" spc="132" dirty="0" err="1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하얼빈몬테교육그룹</a:t>
            </a:r>
            <a:r>
              <a:rPr lang="en-US" sz="1489" spc="132" dirty="0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 </a:t>
            </a:r>
            <a:r>
              <a:rPr lang="en-US" sz="1489" spc="132" dirty="0" err="1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한중문화교류패션쇼</a:t>
            </a:r>
            <a:r>
              <a:rPr lang="en-US" sz="1489" spc="132" dirty="0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,</a:t>
            </a:r>
          </a:p>
          <a:p>
            <a:pPr algn="l">
              <a:lnSpc>
                <a:spcPts val="2859"/>
              </a:lnSpc>
            </a:pPr>
            <a:r>
              <a:rPr lang="en-US" sz="1489" spc="132" dirty="0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     </a:t>
            </a:r>
            <a:r>
              <a:rPr lang="en-US" sz="1489" spc="132" dirty="0" err="1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클로젯린드레스</a:t>
            </a:r>
            <a:r>
              <a:rPr lang="en-US" sz="1489" spc="132" dirty="0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, </a:t>
            </a:r>
            <a:r>
              <a:rPr lang="en-US" sz="1489" spc="132" dirty="0" err="1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유니크앤포니오</a:t>
            </a:r>
            <a:r>
              <a:rPr lang="en-US" sz="1489" spc="132" dirty="0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, </a:t>
            </a:r>
            <a:r>
              <a:rPr lang="en-US" sz="1489" spc="132" dirty="0" err="1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훼르자</a:t>
            </a:r>
            <a:r>
              <a:rPr lang="en-US" sz="1489" spc="132" dirty="0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,</a:t>
            </a:r>
          </a:p>
          <a:p>
            <a:pPr algn="l">
              <a:lnSpc>
                <a:spcPts val="2859"/>
              </a:lnSpc>
            </a:pPr>
            <a:r>
              <a:rPr lang="en-US" sz="1489" spc="132" dirty="0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     </a:t>
            </a:r>
            <a:r>
              <a:rPr lang="en-US" sz="1489" spc="132" dirty="0" err="1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제이플러스</a:t>
            </a:r>
            <a:r>
              <a:rPr lang="en-US" sz="1489" spc="132" dirty="0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, </a:t>
            </a:r>
            <a:r>
              <a:rPr lang="en-US" sz="1489" spc="132" dirty="0" err="1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캉골키즈</a:t>
            </a:r>
            <a:r>
              <a:rPr lang="en-US" sz="1489" spc="132" dirty="0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, </a:t>
            </a:r>
            <a:r>
              <a:rPr lang="en-US" sz="1489" spc="132" dirty="0" err="1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고은아띠한복</a:t>
            </a:r>
            <a:r>
              <a:rPr lang="en-US" sz="1489" spc="132" dirty="0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, </a:t>
            </a:r>
            <a:r>
              <a:rPr lang="en-US" sz="1489" spc="132" dirty="0" err="1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도란도란아동복</a:t>
            </a:r>
            <a:r>
              <a:rPr lang="en-US" sz="1489" spc="132" dirty="0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,</a:t>
            </a:r>
          </a:p>
          <a:p>
            <a:pPr algn="l">
              <a:lnSpc>
                <a:spcPts val="2859"/>
              </a:lnSpc>
            </a:pPr>
            <a:r>
              <a:rPr lang="en-US" sz="1489" spc="132" dirty="0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     </a:t>
            </a:r>
            <a:r>
              <a:rPr lang="en-US" sz="1489" spc="132" dirty="0" err="1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정읍시거리축제퍼레이드초청</a:t>
            </a:r>
            <a:r>
              <a:rPr lang="en-US" sz="1489" spc="132" dirty="0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,</a:t>
            </a:r>
          </a:p>
          <a:p>
            <a:pPr algn="l">
              <a:lnSpc>
                <a:spcPts val="2859"/>
              </a:lnSpc>
            </a:pPr>
            <a:r>
              <a:rPr lang="en-US" sz="1489" spc="132" dirty="0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     2017~2020.서울구로국제어린이영화제홍보대사</a:t>
            </a:r>
          </a:p>
          <a:p>
            <a:pPr algn="l">
              <a:lnSpc>
                <a:spcPts val="2859"/>
              </a:lnSpc>
            </a:pPr>
            <a:r>
              <a:rPr lang="en-US" sz="1489" spc="132" dirty="0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     라오스wowfashionweek2019참여</a:t>
            </a:r>
          </a:p>
          <a:p>
            <a:pPr algn="l">
              <a:lnSpc>
                <a:spcPts val="2859"/>
              </a:lnSpc>
            </a:pPr>
            <a:r>
              <a:rPr lang="en-US" sz="1489" spc="132" dirty="0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 CF</a:t>
            </a:r>
          </a:p>
          <a:p>
            <a:pPr algn="l">
              <a:lnSpc>
                <a:spcPts val="2859"/>
              </a:lnSpc>
            </a:pPr>
            <a:r>
              <a:rPr lang="en-US" sz="1489" spc="132" dirty="0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     </a:t>
            </a:r>
            <a:r>
              <a:rPr lang="en-US" sz="1489" spc="132" dirty="0" err="1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구로구</a:t>
            </a:r>
            <a:r>
              <a:rPr lang="en-US" sz="1489" spc="132" dirty="0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 </a:t>
            </a:r>
            <a:r>
              <a:rPr lang="en-US" sz="1489" spc="132" dirty="0" err="1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홍보영상</a:t>
            </a:r>
            <a:r>
              <a:rPr lang="en-US" sz="1489" spc="132" dirty="0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, </a:t>
            </a:r>
            <a:r>
              <a:rPr lang="en-US" sz="1489" spc="132" dirty="0" err="1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모바일게임</a:t>
            </a:r>
            <a:r>
              <a:rPr lang="en-US" sz="1489" spc="132" dirty="0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, </a:t>
            </a:r>
            <a:r>
              <a:rPr lang="en-US" sz="1489" spc="132" dirty="0" err="1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모시러</a:t>
            </a:r>
            <a:r>
              <a:rPr lang="en-US" sz="1489" spc="132" dirty="0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 </a:t>
            </a:r>
            <a:r>
              <a:rPr lang="en-US" sz="1489" spc="132" dirty="0" err="1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어플광고</a:t>
            </a:r>
            <a:r>
              <a:rPr lang="en-US" sz="1489" spc="132" dirty="0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, </a:t>
            </a:r>
            <a:r>
              <a:rPr lang="en-US" sz="1489" spc="132" dirty="0" err="1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식약처홍보영상</a:t>
            </a:r>
            <a:endParaRPr lang="en-US" sz="1489" spc="132" dirty="0">
              <a:solidFill>
                <a:srgbClr val="103E7B"/>
              </a:solidFill>
              <a:latin typeface="TDTD나만믿어"/>
              <a:ea typeface="TDTD나만믿어"/>
              <a:cs typeface="TDTD나만믿어"/>
              <a:sym typeface="TDTD나만믿어"/>
            </a:endParaRPr>
          </a:p>
          <a:p>
            <a:pPr algn="l">
              <a:lnSpc>
                <a:spcPts val="2859"/>
              </a:lnSpc>
            </a:pPr>
            <a:r>
              <a:rPr lang="en-US" sz="1489" spc="132" dirty="0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     </a:t>
            </a:r>
            <a:r>
              <a:rPr lang="en-US" sz="1489" spc="132" dirty="0" err="1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오로나민C바이럴광고</a:t>
            </a:r>
            <a:r>
              <a:rPr lang="en-US" sz="1489" spc="132" dirty="0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, </a:t>
            </a:r>
            <a:r>
              <a:rPr lang="en-US" sz="1489" spc="132" dirty="0" err="1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유한킴벌리바이럴광고</a:t>
            </a:r>
            <a:r>
              <a:rPr lang="en-US" sz="1489" spc="132" dirty="0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, </a:t>
            </a:r>
            <a:r>
              <a:rPr lang="en-US" sz="1489" spc="132" dirty="0" err="1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카카오페이홍보영상</a:t>
            </a:r>
            <a:endParaRPr lang="en-US" sz="1489" spc="132" dirty="0">
              <a:solidFill>
                <a:srgbClr val="103E7B"/>
              </a:solidFill>
              <a:latin typeface="TDTD나만믿어"/>
              <a:ea typeface="TDTD나만믿어"/>
              <a:cs typeface="TDTD나만믿어"/>
              <a:sym typeface="TDTD나만믿어"/>
            </a:endParaRPr>
          </a:p>
          <a:p>
            <a:pPr algn="l">
              <a:lnSpc>
                <a:spcPts val="2859"/>
              </a:lnSpc>
            </a:pPr>
            <a:r>
              <a:rPr lang="en-US" sz="1489" spc="132" dirty="0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     </a:t>
            </a:r>
            <a:r>
              <a:rPr lang="en-US" sz="1489" spc="132" dirty="0" err="1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통일부홍보영상</a:t>
            </a:r>
            <a:r>
              <a:rPr lang="en-US" sz="1489" spc="132" dirty="0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, </a:t>
            </a:r>
            <a:r>
              <a:rPr lang="en-US" sz="1489" spc="132" dirty="0" err="1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여성복지부홍보영상</a:t>
            </a:r>
            <a:r>
              <a:rPr lang="en-US" sz="1489" spc="132" dirty="0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, </a:t>
            </a:r>
            <a:r>
              <a:rPr lang="en-US" sz="1489" spc="132" dirty="0" err="1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대우산업건설홍보영상</a:t>
            </a:r>
            <a:r>
              <a:rPr lang="en-US" sz="1489" spc="132" dirty="0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,</a:t>
            </a:r>
          </a:p>
          <a:p>
            <a:pPr algn="l">
              <a:lnSpc>
                <a:spcPts val="2859"/>
              </a:lnSpc>
            </a:pPr>
            <a:r>
              <a:rPr lang="en-US" sz="1489" spc="132" dirty="0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     </a:t>
            </a:r>
            <a:r>
              <a:rPr lang="en-US" sz="1489" spc="132" dirty="0" err="1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소니플레이스테이션홍보영상</a:t>
            </a:r>
            <a:r>
              <a:rPr lang="en-US" sz="1489" spc="132" dirty="0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, </a:t>
            </a:r>
            <a:r>
              <a:rPr lang="en-US" sz="1489" spc="132" dirty="0" err="1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ABL생명홍보영상</a:t>
            </a:r>
            <a:r>
              <a:rPr lang="en-US" sz="1489" spc="132" dirty="0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, </a:t>
            </a:r>
            <a:r>
              <a:rPr lang="en-US" sz="1489" spc="132" dirty="0" err="1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TBS홍보영상</a:t>
            </a:r>
            <a:r>
              <a:rPr lang="en-US" sz="1489" spc="132" dirty="0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,</a:t>
            </a:r>
          </a:p>
          <a:p>
            <a:pPr algn="l">
              <a:lnSpc>
                <a:spcPts val="2859"/>
              </a:lnSpc>
            </a:pPr>
            <a:r>
              <a:rPr lang="en-US" sz="1489" spc="132" dirty="0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     </a:t>
            </a:r>
            <a:r>
              <a:rPr lang="en-US" sz="1489" spc="132" dirty="0" err="1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종근당제약회사홍보영상</a:t>
            </a:r>
            <a:r>
              <a:rPr lang="en-US" sz="1489" spc="132" dirty="0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, </a:t>
            </a:r>
            <a:r>
              <a:rPr lang="en-US" sz="1489" spc="132" dirty="0" err="1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스타크레프트게임홍보영상</a:t>
            </a:r>
            <a:r>
              <a:rPr lang="en-US" sz="1489" spc="132" dirty="0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,</a:t>
            </a:r>
          </a:p>
          <a:p>
            <a:pPr algn="l">
              <a:lnSpc>
                <a:spcPts val="2859"/>
              </a:lnSpc>
            </a:pPr>
            <a:r>
              <a:rPr lang="en-US" sz="1489" spc="132" dirty="0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     </a:t>
            </a:r>
            <a:r>
              <a:rPr lang="en-US" sz="1489" spc="132" dirty="0" err="1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아이클레보로봇청소기광고</a:t>
            </a:r>
            <a:r>
              <a:rPr lang="en-US" sz="1489" spc="132" dirty="0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, </a:t>
            </a:r>
            <a:r>
              <a:rPr lang="en-US" sz="1489" spc="132" dirty="0" err="1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세븐일레븐홍보영상</a:t>
            </a:r>
            <a:r>
              <a:rPr lang="en-US" sz="1489" spc="132" dirty="0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,</a:t>
            </a:r>
          </a:p>
          <a:p>
            <a:pPr algn="l">
              <a:lnSpc>
                <a:spcPts val="2859"/>
              </a:lnSpc>
            </a:pPr>
            <a:r>
              <a:rPr lang="en-US" sz="1489" spc="132" dirty="0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     </a:t>
            </a:r>
            <a:r>
              <a:rPr lang="en-US" sz="1489" spc="132" dirty="0" err="1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얼리버드젤리팜홍보영상</a:t>
            </a:r>
            <a:r>
              <a:rPr lang="en-US" sz="1489" spc="132" dirty="0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, </a:t>
            </a:r>
            <a:r>
              <a:rPr lang="en-US" sz="1489" spc="132" dirty="0" err="1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대전산림청숲체험홍보영상</a:t>
            </a:r>
            <a:endParaRPr lang="en-US" sz="1489" spc="132" dirty="0">
              <a:solidFill>
                <a:srgbClr val="103E7B"/>
              </a:solidFill>
              <a:latin typeface="TDTD나만믿어"/>
              <a:ea typeface="TDTD나만믿어"/>
              <a:cs typeface="TDTD나만믿어"/>
              <a:sym typeface="TDTD나만믿어"/>
            </a:endParaRPr>
          </a:p>
          <a:p>
            <a:pPr algn="l">
              <a:lnSpc>
                <a:spcPts val="2859"/>
              </a:lnSpc>
            </a:pPr>
            <a:r>
              <a:rPr lang="en-US" sz="1489" spc="132" dirty="0" err="1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기타영상</a:t>
            </a:r>
            <a:endParaRPr lang="en-US" sz="1489" spc="132" dirty="0">
              <a:solidFill>
                <a:srgbClr val="103E7B"/>
              </a:solidFill>
              <a:latin typeface="TDTD나만믿어"/>
              <a:ea typeface="TDTD나만믿어"/>
              <a:cs typeface="TDTD나만믿어"/>
              <a:sym typeface="TDTD나만믿어"/>
            </a:endParaRPr>
          </a:p>
          <a:p>
            <a:pPr algn="l">
              <a:lnSpc>
                <a:spcPts val="2859"/>
              </a:lnSpc>
            </a:pPr>
            <a:r>
              <a:rPr lang="en-US" sz="1489" spc="132" dirty="0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      </a:t>
            </a:r>
            <a:r>
              <a:rPr lang="en-US" sz="1489" spc="132" dirty="0" err="1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싱가포르</a:t>
            </a:r>
            <a:r>
              <a:rPr lang="en-US" sz="1489" spc="132" dirty="0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 </a:t>
            </a:r>
            <a:r>
              <a:rPr lang="en-US" sz="1489" spc="132" dirty="0" err="1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CAN다큐</a:t>
            </a:r>
            <a:r>
              <a:rPr lang="en-US" sz="1489" spc="132" dirty="0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, </a:t>
            </a:r>
            <a:r>
              <a:rPr lang="en-US" sz="1489" spc="132" dirty="0" err="1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한국교육학술정보원교육영상,교육부교육영상</a:t>
            </a:r>
            <a:r>
              <a:rPr lang="en-US" sz="1489" spc="132" dirty="0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,</a:t>
            </a:r>
          </a:p>
          <a:p>
            <a:pPr algn="l">
              <a:lnSpc>
                <a:spcPts val="2859"/>
              </a:lnSpc>
            </a:pPr>
            <a:r>
              <a:rPr lang="en-US" sz="1489" spc="132" dirty="0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      </a:t>
            </a:r>
            <a:r>
              <a:rPr lang="en-US" sz="1489" spc="132" dirty="0" err="1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안양시홍보영상</a:t>
            </a:r>
            <a:r>
              <a:rPr lang="en-US" sz="1489" spc="132" dirty="0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, </a:t>
            </a:r>
            <a:r>
              <a:rPr lang="en-US" sz="1489" spc="132" dirty="0" err="1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식약청교육영상</a:t>
            </a:r>
            <a:r>
              <a:rPr lang="en-US" sz="1489" spc="132" dirty="0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, </a:t>
            </a:r>
            <a:r>
              <a:rPr lang="en-US" sz="1489" spc="132" dirty="0" err="1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오스템임플란트라디오광고</a:t>
            </a:r>
            <a:r>
              <a:rPr lang="en-US" sz="1489" spc="132" dirty="0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,</a:t>
            </a:r>
          </a:p>
          <a:p>
            <a:pPr algn="l">
              <a:lnSpc>
                <a:spcPts val="2859"/>
              </a:lnSpc>
            </a:pPr>
            <a:r>
              <a:rPr lang="en-US" sz="1489" spc="132" dirty="0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      </a:t>
            </a:r>
            <a:r>
              <a:rPr lang="en-US" sz="1489" spc="132" dirty="0" err="1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대구시유치원교육영상</a:t>
            </a:r>
            <a:r>
              <a:rPr lang="en-US" sz="1489" spc="132" dirty="0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, </a:t>
            </a:r>
            <a:r>
              <a:rPr lang="en-US" sz="1489" spc="132" dirty="0" err="1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MBC다큐플렉스</a:t>
            </a:r>
            <a:r>
              <a:rPr lang="en-US" sz="1489" spc="132" dirty="0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, </a:t>
            </a:r>
            <a:r>
              <a:rPr lang="en-US" sz="1489" spc="132" dirty="0" err="1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로푸드키즈레시피강연회</a:t>
            </a:r>
            <a:endParaRPr lang="en-US" sz="1489" spc="132" dirty="0">
              <a:solidFill>
                <a:srgbClr val="103E7B"/>
              </a:solidFill>
              <a:latin typeface="TDTD나만믿어"/>
              <a:ea typeface="TDTD나만믿어"/>
              <a:cs typeface="TDTD나만믿어"/>
              <a:sym typeface="TDTD나만믿어"/>
            </a:endParaRPr>
          </a:p>
          <a:p>
            <a:pPr algn="l">
              <a:lnSpc>
                <a:spcPts val="2859"/>
              </a:lnSpc>
            </a:pPr>
            <a:endParaRPr lang="en-US" sz="1489" spc="132" dirty="0">
              <a:solidFill>
                <a:srgbClr val="103E7B"/>
              </a:solidFill>
              <a:latin typeface="TDTD나만믿어"/>
              <a:ea typeface="TDTD나만믿어"/>
              <a:cs typeface="TDTD나만믿어"/>
              <a:sym typeface="TDTD나만믿어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6157750" y="1714500"/>
            <a:ext cx="5798939" cy="582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60"/>
              </a:lnSpc>
            </a:pPr>
            <a:r>
              <a:rPr lang="en-US" sz="2583" spc="229" dirty="0" err="1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슈슈액터스</a:t>
            </a:r>
            <a:r>
              <a:rPr lang="en-US" sz="2583" spc="229" dirty="0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 -&gt; </a:t>
            </a:r>
            <a:r>
              <a:rPr lang="en-US" sz="2583" spc="229" dirty="0" err="1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슈슈엔터테인먼트</a:t>
            </a:r>
            <a:r>
              <a:rPr lang="en-US" sz="2583" spc="229" dirty="0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 </a:t>
            </a:r>
            <a:r>
              <a:rPr lang="en-US" sz="2583" spc="229" dirty="0" err="1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법인</a:t>
            </a:r>
            <a:r>
              <a:rPr lang="en-US" sz="2583" spc="229" dirty="0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 </a:t>
            </a:r>
            <a:r>
              <a:rPr lang="en-US" sz="2583" spc="229" dirty="0" err="1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변경</a:t>
            </a:r>
            <a:endParaRPr lang="en-US" sz="2583" spc="229" dirty="0">
              <a:solidFill>
                <a:srgbClr val="103E7B"/>
              </a:solidFill>
              <a:latin typeface="TDTD나만믿어"/>
              <a:ea typeface="TDTD나만믿어"/>
              <a:cs typeface="TDTD나만믿어"/>
              <a:sym typeface="TDTD나만믿어"/>
            </a:endParaRPr>
          </a:p>
        </p:txBody>
      </p:sp>
      <p:sp>
        <p:nvSpPr>
          <p:cNvPr id="19" name="Freeform 5">
            <a:extLst>
              <a:ext uri="{FF2B5EF4-FFF2-40B4-BE49-F238E27FC236}">
                <a16:creationId xmlns:a16="http://schemas.microsoft.com/office/drawing/2014/main" id="{334D0B96-AD05-D26C-6FDF-232126588397}"/>
              </a:ext>
            </a:extLst>
          </p:cNvPr>
          <p:cNvSpPr/>
          <p:nvPr/>
        </p:nvSpPr>
        <p:spPr>
          <a:xfrm rot="16509275" flipH="1">
            <a:off x="7375011" y="-5687411"/>
            <a:ext cx="2790985" cy="12956362"/>
          </a:xfrm>
          <a:custGeom>
            <a:avLst/>
            <a:gdLst>
              <a:gd name="connsiteX0" fmla="*/ 1886454 w 1886454"/>
              <a:gd name="connsiteY0" fmla="*/ 0 h 5379680"/>
              <a:gd name="connsiteX1" fmla="*/ 0 w 1886454"/>
              <a:gd name="connsiteY1" fmla="*/ 0 h 5379680"/>
              <a:gd name="connsiteX2" fmla="*/ 0 w 1886454"/>
              <a:gd name="connsiteY2" fmla="*/ 5379680 h 5379680"/>
              <a:gd name="connsiteX3" fmla="*/ 1452568 w 1886454"/>
              <a:gd name="connsiteY3" fmla="*/ 5318707 h 5379680"/>
              <a:gd name="connsiteX4" fmla="*/ 1886454 w 1886454"/>
              <a:gd name="connsiteY4" fmla="*/ 0 h 5379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86454" h="5379680">
                <a:moveTo>
                  <a:pt x="1886454" y="0"/>
                </a:moveTo>
                <a:lnTo>
                  <a:pt x="0" y="0"/>
                </a:lnTo>
                <a:lnTo>
                  <a:pt x="0" y="5379680"/>
                </a:lnTo>
                <a:lnTo>
                  <a:pt x="1452568" y="5318707"/>
                </a:lnTo>
                <a:lnTo>
                  <a:pt x="1886454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t="-59481" r="-572534"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3763712" y="292357"/>
            <a:ext cx="10760577" cy="14509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1899"/>
              </a:lnSpc>
              <a:spcBef>
                <a:spcPct val="0"/>
              </a:spcBef>
            </a:pPr>
            <a:r>
              <a:rPr lang="en-US" sz="8499" dirty="0" err="1">
                <a:solidFill>
                  <a:srgbClr val="103E7B"/>
                </a:solidFill>
                <a:latin typeface="TDTD낙서"/>
                <a:ea typeface="TDTD낙서"/>
                <a:cs typeface="TDTD낙서"/>
                <a:sym typeface="TDTD낙서"/>
              </a:rPr>
              <a:t>슈슈엔터테인먼트</a:t>
            </a:r>
            <a:r>
              <a:rPr lang="en-US" sz="8499" dirty="0">
                <a:solidFill>
                  <a:srgbClr val="103E7B"/>
                </a:solidFill>
                <a:latin typeface="TDTD낙서"/>
                <a:ea typeface="TDTD낙서"/>
                <a:cs typeface="TDTD낙서"/>
                <a:sym typeface="TDTD낙서"/>
              </a:rPr>
              <a:t> </a:t>
            </a:r>
            <a:r>
              <a:rPr lang="en-US" sz="8499" dirty="0" err="1">
                <a:solidFill>
                  <a:srgbClr val="103E7B"/>
                </a:solidFill>
                <a:latin typeface="TDTD낙서"/>
                <a:ea typeface="TDTD낙서"/>
                <a:cs typeface="TDTD낙서"/>
                <a:sym typeface="TDTD낙서"/>
              </a:rPr>
              <a:t>대표소개</a:t>
            </a:r>
            <a:endParaRPr lang="en-US" sz="8499" dirty="0">
              <a:solidFill>
                <a:srgbClr val="103E7B"/>
              </a:solidFill>
              <a:latin typeface="TDTD낙서"/>
              <a:ea typeface="TDTD낙서"/>
              <a:cs typeface="TDTD낙서"/>
              <a:sym typeface="TDTD낙서"/>
            </a:endParaRPr>
          </a:p>
        </p:txBody>
      </p:sp>
      <p:sp>
        <p:nvSpPr>
          <p:cNvPr id="20" name="직사각형 19">
            <a:extLst>
              <a:ext uri="{FF2B5EF4-FFF2-40B4-BE49-F238E27FC236}">
                <a16:creationId xmlns:a16="http://schemas.microsoft.com/office/drawing/2014/main" id="{52FC428A-695C-D43F-E22C-39FA9F3D8B89}"/>
              </a:ext>
            </a:extLst>
          </p:cNvPr>
          <p:cNvSpPr/>
          <p:nvPr/>
        </p:nvSpPr>
        <p:spPr>
          <a:xfrm>
            <a:off x="-12965" y="0"/>
            <a:ext cx="18300965" cy="10292599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00B8238D-9D3D-3288-26AE-BAD21617F2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8288000" cy="103251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2728455" y="4269336"/>
            <a:ext cx="12831091" cy="22912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896"/>
              </a:lnSpc>
            </a:pPr>
            <a:r>
              <a:rPr lang="en-US" sz="18620" spc="-465">
                <a:solidFill>
                  <a:srgbClr val="103E7B"/>
                </a:solidFill>
                <a:latin typeface="Bryndan Write"/>
                <a:ea typeface="Bryndan Write"/>
                <a:cs typeface="Bryndan Write"/>
                <a:sym typeface="Bryndan Write"/>
              </a:rPr>
              <a:t>Thank you!</a:t>
            </a:r>
          </a:p>
        </p:txBody>
      </p:sp>
      <p:sp>
        <p:nvSpPr>
          <p:cNvPr id="6" name="Freeform 6"/>
          <p:cNvSpPr/>
          <p:nvPr/>
        </p:nvSpPr>
        <p:spPr>
          <a:xfrm rot="-360142" flipH="1">
            <a:off x="8465281" y="2505438"/>
            <a:ext cx="1425093" cy="1344932"/>
          </a:xfrm>
          <a:custGeom>
            <a:avLst/>
            <a:gdLst/>
            <a:ahLst/>
            <a:cxnLst/>
            <a:rect l="l" t="t" r="r" b="b"/>
            <a:pathLst>
              <a:path w="1425093" h="1344932">
                <a:moveTo>
                  <a:pt x="1425093" y="0"/>
                </a:moveTo>
                <a:lnTo>
                  <a:pt x="0" y="0"/>
                </a:lnTo>
                <a:lnTo>
                  <a:pt x="0" y="1344932"/>
                </a:lnTo>
                <a:lnTo>
                  <a:pt x="1425093" y="1344932"/>
                </a:lnTo>
                <a:lnTo>
                  <a:pt x="1425093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7059791" y="5022228"/>
            <a:ext cx="4236072" cy="4236072"/>
          </a:xfrm>
          <a:custGeom>
            <a:avLst/>
            <a:gdLst/>
            <a:ahLst/>
            <a:cxnLst/>
            <a:rect l="l" t="t" r="r" b="b"/>
            <a:pathLst>
              <a:path w="4236072" h="4236072">
                <a:moveTo>
                  <a:pt x="0" y="0"/>
                </a:moveTo>
                <a:lnTo>
                  <a:pt x="4236072" y="0"/>
                </a:lnTo>
                <a:lnTo>
                  <a:pt x="4236072" y="4236072"/>
                </a:lnTo>
                <a:lnTo>
                  <a:pt x="0" y="423607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6514092" y="8180051"/>
            <a:ext cx="5126341" cy="577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45"/>
              </a:lnSpc>
            </a:pPr>
            <a:r>
              <a:rPr lang="en-US" sz="4516" spc="-27">
                <a:solidFill>
                  <a:srgbClr val="103E7B"/>
                </a:solidFill>
                <a:latin typeface="TDTD낙서"/>
                <a:ea typeface="TDTD낙서"/>
                <a:cs typeface="TDTD낙서"/>
                <a:sym typeface="TDTD낙서"/>
              </a:rPr>
              <a:t>(주)슈슈엔터테인먼트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6022701" y="8847285"/>
            <a:ext cx="6242597" cy="4110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23"/>
              </a:lnSpc>
            </a:pPr>
            <a:r>
              <a:rPr lang="ko-KR" altLang="en-US" sz="3216" spc="-19" dirty="0">
                <a:solidFill>
                  <a:srgbClr val="103E7B"/>
                </a:solidFill>
                <a:latin typeface="TDTD낙서"/>
                <a:ea typeface="TDTD낙서"/>
                <a:cs typeface="TDTD낙서"/>
                <a:sym typeface="TDTD낙서"/>
              </a:rPr>
              <a:t>안지민 대표</a:t>
            </a:r>
            <a:r>
              <a:rPr lang="en-US" altLang="ko-KR" sz="3216" spc="-19" dirty="0">
                <a:solidFill>
                  <a:srgbClr val="103E7B"/>
                </a:solidFill>
                <a:latin typeface="TDTD낙서"/>
                <a:ea typeface="TDTD낙서"/>
                <a:cs typeface="TDTD낙서"/>
                <a:sym typeface="TDTD낙서"/>
              </a:rPr>
              <a:t> : 010 4026 3009</a:t>
            </a: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50E2A672-10BA-29E4-FBAB-B2A6E55C6F3B}"/>
              </a:ext>
            </a:extLst>
          </p:cNvPr>
          <p:cNvSpPr/>
          <p:nvPr/>
        </p:nvSpPr>
        <p:spPr>
          <a:xfrm>
            <a:off x="-12965" y="0"/>
            <a:ext cx="18300965" cy="10292599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524" t="-38888" r="-1662" b="-46331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937140" y="4446026"/>
            <a:ext cx="1011848" cy="1048054"/>
            <a:chOff x="0" y="0"/>
            <a:chExt cx="1349131" cy="139740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349131" cy="1397405"/>
            </a:xfrm>
            <a:custGeom>
              <a:avLst/>
              <a:gdLst/>
              <a:ahLst/>
              <a:cxnLst/>
              <a:rect l="l" t="t" r="r" b="b"/>
              <a:pathLst>
                <a:path w="1349131" h="1397405">
                  <a:moveTo>
                    <a:pt x="0" y="0"/>
                  </a:moveTo>
                  <a:lnTo>
                    <a:pt x="1349131" y="0"/>
                  </a:lnTo>
                  <a:lnTo>
                    <a:pt x="1349131" y="1397405"/>
                  </a:lnTo>
                  <a:lnTo>
                    <a:pt x="0" y="13974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TextBox 5"/>
            <p:cNvSpPr txBox="1"/>
            <p:nvPr/>
          </p:nvSpPr>
          <p:spPr>
            <a:xfrm>
              <a:off x="0" y="198827"/>
              <a:ext cx="1349131" cy="9616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5435"/>
                </a:lnSpc>
              </a:pPr>
              <a:r>
                <a:rPr lang="en-US" sz="4567" spc="27">
                  <a:solidFill>
                    <a:srgbClr val="FCFCFC"/>
                  </a:solidFill>
                  <a:latin typeface="Bryndan Write"/>
                  <a:ea typeface="Bryndan Write"/>
                  <a:cs typeface="Bryndan Write"/>
                  <a:sym typeface="Bryndan Write"/>
                </a:rPr>
                <a:t>01</a:t>
              </a: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937140" y="6041283"/>
            <a:ext cx="1011848" cy="1048054"/>
            <a:chOff x="0" y="0"/>
            <a:chExt cx="1349131" cy="139740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349131" cy="1397405"/>
            </a:xfrm>
            <a:custGeom>
              <a:avLst/>
              <a:gdLst/>
              <a:ahLst/>
              <a:cxnLst/>
              <a:rect l="l" t="t" r="r" b="b"/>
              <a:pathLst>
                <a:path w="1349131" h="1397405">
                  <a:moveTo>
                    <a:pt x="0" y="0"/>
                  </a:moveTo>
                  <a:lnTo>
                    <a:pt x="1349131" y="0"/>
                  </a:lnTo>
                  <a:lnTo>
                    <a:pt x="1349131" y="1397405"/>
                  </a:lnTo>
                  <a:lnTo>
                    <a:pt x="0" y="13974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TextBox 8"/>
            <p:cNvSpPr txBox="1"/>
            <p:nvPr/>
          </p:nvSpPr>
          <p:spPr>
            <a:xfrm>
              <a:off x="0" y="198827"/>
              <a:ext cx="1349131" cy="9616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5435"/>
                </a:lnSpc>
              </a:pPr>
              <a:r>
                <a:rPr lang="en-US" sz="4567" spc="27">
                  <a:solidFill>
                    <a:srgbClr val="FCFCFC"/>
                  </a:solidFill>
                  <a:latin typeface="Bryndan Write"/>
                  <a:ea typeface="Bryndan Write"/>
                  <a:cs typeface="Bryndan Write"/>
                  <a:sym typeface="Bryndan Write"/>
                </a:rPr>
                <a:t>02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937140" y="7647881"/>
            <a:ext cx="1011848" cy="1048054"/>
            <a:chOff x="0" y="0"/>
            <a:chExt cx="1349131" cy="139740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349131" cy="1397405"/>
            </a:xfrm>
            <a:custGeom>
              <a:avLst/>
              <a:gdLst/>
              <a:ahLst/>
              <a:cxnLst/>
              <a:rect l="l" t="t" r="r" b="b"/>
              <a:pathLst>
                <a:path w="1349131" h="1397405">
                  <a:moveTo>
                    <a:pt x="0" y="0"/>
                  </a:moveTo>
                  <a:lnTo>
                    <a:pt x="1349131" y="0"/>
                  </a:lnTo>
                  <a:lnTo>
                    <a:pt x="1349131" y="1397405"/>
                  </a:lnTo>
                  <a:lnTo>
                    <a:pt x="0" y="13974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TextBox 11"/>
            <p:cNvSpPr txBox="1"/>
            <p:nvPr/>
          </p:nvSpPr>
          <p:spPr>
            <a:xfrm>
              <a:off x="0" y="198827"/>
              <a:ext cx="1349131" cy="9616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5435"/>
                </a:lnSpc>
              </a:pPr>
              <a:r>
                <a:rPr lang="en-US" sz="4567" spc="27">
                  <a:solidFill>
                    <a:srgbClr val="FCFCFC"/>
                  </a:solidFill>
                  <a:latin typeface="Bryndan Write"/>
                  <a:ea typeface="Bryndan Write"/>
                  <a:cs typeface="Bryndan Write"/>
                  <a:sym typeface="Bryndan Write"/>
                </a:rPr>
                <a:t>03</a:t>
              </a:r>
            </a:p>
          </p:txBody>
        </p:sp>
      </p:grpSp>
      <p:sp>
        <p:nvSpPr>
          <p:cNvPr id="12" name="Freeform 12"/>
          <p:cNvSpPr/>
          <p:nvPr/>
        </p:nvSpPr>
        <p:spPr>
          <a:xfrm>
            <a:off x="3096105" y="4440356"/>
            <a:ext cx="5795482" cy="1053724"/>
          </a:xfrm>
          <a:custGeom>
            <a:avLst/>
            <a:gdLst/>
            <a:ahLst/>
            <a:cxnLst/>
            <a:rect l="l" t="t" r="r" b="b"/>
            <a:pathLst>
              <a:path w="5795482" h="1053724">
                <a:moveTo>
                  <a:pt x="0" y="0"/>
                </a:moveTo>
                <a:lnTo>
                  <a:pt x="5795483" y="0"/>
                </a:lnTo>
                <a:lnTo>
                  <a:pt x="5795483" y="1053724"/>
                </a:lnTo>
                <a:lnTo>
                  <a:pt x="0" y="105372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2239430" y="1156770"/>
            <a:ext cx="13654230" cy="27216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1139"/>
              </a:lnSpc>
              <a:spcBef>
                <a:spcPct val="0"/>
              </a:spcBef>
            </a:pPr>
            <a:r>
              <a:rPr lang="en-US" sz="15099" spc="90">
                <a:solidFill>
                  <a:srgbClr val="103E7B"/>
                </a:solidFill>
                <a:latin typeface="Bryndan Write"/>
                <a:ea typeface="Bryndan Write"/>
                <a:cs typeface="Bryndan Write"/>
                <a:sym typeface="Bryndan Write"/>
              </a:rPr>
              <a:t>Contents</a:t>
            </a:r>
          </a:p>
        </p:txBody>
      </p:sp>
      <p:sp>
        <p:nvSpPr>
          <p:cNvPr id="14" name="Freeform 14"/>
          <p:cNvSpPr/>
          <p:nvPr/>
        </p:nvSpPr>
        <p:spPr>
          <a:xfrm>
            <a:off x="3096105" y="6041283"/>
            <a:ext cx="5795482" cy="1053724"/>
          </a:xfrm>
          <a:custGeom>
            <a:avLst/>
            <a:gdLst/>
            <a:ahLst/>
            <a:cxnLst/>
            <a:rect l="l" t="t" r="r" b="b"/>
            <a:pathLst>
              <a:path w="5795482" h="1053724">
                <a:moveTo>
                  <a:pt x="0" y="0"/>
                </a:moveTo>
                <a:lnTo>
                  <a:pt x="5795483" y="0"/>
                </a:lnTo>
                <a:lnTo>
                  <a:pt x="5795483" y="1053724"/>
                </a:lnTo>
                <a:lnTo>
                  <a:pt x="0" y="105372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3096105" y="7642210"/>
            <a:ext cx="5795482" cy="1053724"/>
          </a:xfrm>
          <a:custGeom>
            <a:avLst/>
            <a:gdLst/>
            <a:ahLst/>
            <a:cxnLst/>
            <a:rect l="l" t="t" r="r" b="b"/>
            <a:pathLst>
              <a:path w="5795482" h="1053724">
                <a:moveTo>
                  <a:pt x="0" y="0"/>
                </a:moveTo>
                <a:lnTo>
                  <a:pt x="5795483" y="0"/>
                </a:lnTo>
                <a:lnTo>
                  <a:pt x="5795483" y="1053725"/>
                </a:lnTo>
                <a:lnTo>
                  <a:pt x="0" y="105372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3455893" y="4650804"/>
            <a:ext cx="5075907" cy="5483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23"/>
              </a:lnSpc>
              <a:spcBef>
                <a:spcPct val="0"/>
              </a:spcBef>
            </a:pPr>
            <a:r>
              <a:rPr lang="en-US" sz="3159">
                <a:solidFill>
                  <a:srgbClr val="FFFFFF"/>
                </a:solidFill>
                <a:latin typeface="TDTD낙서"/>
                <a:ea typeface="TDTD낙서"/>
                <a:cs typeface="TDTD낙서"/>
                <a:sym typeface="TDTD낙서"/>
              </a:rPr>
              <a:t>키즈돌 슈크림 기획의도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3455893" y="6253016"/>
            <a:ext cx="5075907" cy="5483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23"/>
              </a:lnSpc>
              <a:spcBef>
                <a:spcPct val="0"/>
              </a:spcBef>
            </a:pPr>
            <a:r>
              <a:rPr lang="en-US" sz="3159">
                <a:solidFill>
                  <a:srgbClr val="FFFFFF"/>
                </a:solidFill>
                <a:latin typeface="TDTD낙서"/>
                <a:ea typeface="TDTD낙서"/>
                <a:cs typeface="TDTD낙서"/>
                <a:sym typeface="TDTD낙서"/>
              </a:rPr>
              <a:t>키즈돌 슈크림 소개</a:t>
            </a:r>
          </a:p>
        </p:txBody>
      </p:sp>
      <p:grpSp>
        <p:nvGrpSpPr>
          <p:cNvPr id="18" name="Group 18"/>
          <p:cNvGrpSpPr/>
          <p:nvPr/>
        </p:nvGrpSpPr>
        <p:grpSpPr>
          <a:xfrm>
            <a:off x="9396412" y="4451696"/>
            <a:ext cx="1011848" cy="1048054"/>
            <a:chOff x="0" y="0"/>
            <a:chExt cx="1349131" cy="1397405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349131" cy="1397405"/>
            </a:xfrm>
            <a:custGeom>
              <a:avLst/>
              <a:gdLst/>
              <a:ahLst/>
              <a:cxnLst/>
              <a:rect l="l" t="t" r="r" b="b"/>
              <a:pathLst>
                <a:path w="1349131" h="1397405">
                  <a:moveTo>
                    <a:pt x="0" y="0"/>
                  </a:moveTo>
                  <a:lnTo>
                    <a:pt x="1349131" y="0"/>
                  </a:lnTo>
                  <a:lnTo>
                    <a:pt x="1349131" y="1397405"/>
                  </a:lnTo>
                  <a:lnTo>
                    <a:pt x="0" y="13974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0" name="TextBox 20"/>
            <p:cNvSpPr txBox="1"/>
            <p:nvPr/>
          </p:nvSpPr>
          <p:spPr>
            <a:xfrm>
              <a:off x="0" y="198827"/>
              <a:ext cx="1349131" cy="9616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5435"/>
                </a:lnSpc>
              </a:pPr>
              <a:r>
                <a:rPr lang="en-US" sz="4567" spc="27">
                  <a:solidFill>
                    <a:srgbClr val="FCFCFC"/>
                  </a:solidFill>
                  <a:latin typeface="Bryndan Write"/>
                  <a:ea typeface="Bryndan Write"/>
                  <a:cs typeface="Bryndan Write"/>
                  <a:sym typeface="Bryndan Write"/>
                </a:rPr>
                <a:t>04</a:t>
              </a: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9396412" y="6046953"/>
            <a:ext cx="1011848" cy="1048054"/>
            <a:chOff x="0" y="0"/>
            <a:chExt cx="1349131" cy="1397405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349131" cy="1397405"/>
            </a:xfrm>
            <a:custGeom>
              <a:avLst/>
              <a:gdLst/>
              <a:ahLst/>
              <a:cxnLst/>
              <a:rect l="l" t="t" r="r" b="b"/>
              <a:pathLst>
                <a:path w="1349131" h="1397405">
                  <a:moveTo>
                    <a:pt x="0" y="0"/>
                  </a:moveTo>
                  <a:lnTo>
                    <a:pt x="1349131" y="0"/>
                  </a:lnTo>
                  <a:lnTo>
                    <a:pt x="1349131" y="1397405"/>
                  </a:lnTo>
                  <a:lnTo>
                    <a:pt x="0" y="13974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3" name="TextBox 23"/>
            <p:cNvSpPr txBox="1"/>
            <p:nvPr/>
          </p:nvSpPr>
          <p:spPr>
            <a:xfrm>
              <a:off x="0" y="198827"/>
              <a:ext cx="1349131" cy="9616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5435"/>
                </a:lnSpc>
              </a:pPr>
              <a:r>
                <a:rPr lang="en-US" sz="4567" spc="27">
                  <a:solidFill>
                    <a:srgbClr val="FCFCFC"/>
                  </a:solidFill>
                  <a:latin typeface="Bryndan Write"/>
                  <a:ea typeface="Bryndan Write"/>
                  <a:cs typeface="Bryndan Write"/>
                  <a:sym typeface="Bryndan Write"/>
                </a:rPr>
                <a:t>05</a:t>
              </a:r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9396412" y="7653551"/>
            <a:ext cx="1011848" cy="1048054"/>
            <a:chOff x="0" y="0"/>
            <a:chExt cx="1349131" cy="1397405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1349131" cy="1397405"/>
            </a:xfrm>
            <a:custGeom>
              <a:avLst/>
              <a:gdLst/>
              <a:ahLst/>
              <a:cxnLst/>
              <a:rect l="l" t="t" r="r" b="b"/>
              <a:pathLst>
                <a:path w="1349131" h="1397405">
                  <a:moveTo>
                    <a:pt x="0" y="0"/>
                  </a:moveTo>
                  <a:lnTo>
                    <a:pt x="1349131" y="0"/>
                  </a:lnTo>
                  <a:lnTo>
                    <a:pt x="1349131" y="1397405"/>
                  </a:lnTo>
                  <a:lnTo>
                    <a:pt x="0" y="13974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6" name="TextBox 26"/>
            <p:cNvSpPr txBox="1"/>
            <p:nvPr/>
          </p:nvSpPr>
          <p:spPr>
            <a:xfrm>
              <a:off x="0" y="198827"/>
              <a:ext cx="1349131" cy="9616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5435"/>
                </a:lnSpc>
              </a:pPr>
              <a:r>
                <a:rPr lang="en-US" sz="4567" spc="27">
                  <a:solidFill>
                    <a:srgbClr val="FCFCFC"/>
                  </a:solidFill>
                  <a:latin typeface="Bryndan Write"/>
                  <a:ea typeface="Bryndan Write"/>
                  <a:cs typeface="Bryndan Write"/>
                  <a:sym typeface="Bryndan Write"/>
                </a:rPr>
                <a:t>06</a:t>
              </a:r>
            </a:p>
          </p:txBody>
        </p:sp>
      </p:grpSp>
      <p:sp>
        <p:nvSpPr>
          <p:cNvPr id="27" name="Freeform 27"/>
          <p:cNvSpPr/>
          <p:nvPr/>
        </p:nvSpPr>
        <p:spPr>
          <a:xfrm>
            <a:off x="10555378" y="4446026"/>
            <a:ext cx="5795482" cy="1053724"/>
          </a:xfrm>
          <a:custGeom>
            <a:avLst/>
            <a:gdLst/>
            <a:ahLst/>
            <a:cxnLst/>
            <a:rect l="l" t="t" r="r" b="b"/>
            <a:pathLst>
              <a:path w="5795482" h="1053724">
                <a:moveTo>
                  <a:pt x="0" y="0"/>
                </a:moveTo>
                <a:lnTo>
                  <a:pt x="5795482" y="0"/>
                </a:lnTo>
                <a:lnTo>
                  <a:pt x="5795482" y="1053724"/>
                </a:lnTo>
                <a:lnTo>
                  <a:pt x="0" y="105372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10555378" y="6046953"/>
            <a:ext cx="5795482" cy="1053724"/>
          </a:xfrm>
          <a:custGeom>
            <a:avLst/>
            <a:gdLst/>
            <a:ahLst/>
            <a:cxnLst/>
            <a:rect l="l" t="t" r="r" b="b"/>
            <a:pathLst>
              <a:path w="5795482" h="1053724">
                <a:moveTo>
                  <a:pt x="0" y="0"/>
                </a:moveTo>
                <a:lnTo>
                  <a:pt x="5795482" y="0"/>
                </a:lnTo>
                <a:lnTo>
                  <a:pt x="5795482" y="1053724"/>
                </a:lnTo>
                <a:lnTo>
                  <a:pt x="0" y="105372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10555378" y="7647881"/>
            <a:ext cx="5795482" cy="1053724"/>
          </a:xfrm>
          <a:custGeom>
            <a:avLst/>
            <a:gdLst/>
            <a:ahLst/>
            <a:cxnLst/>
            <a:rect l="l" t="t" r="r" b="b"/>
            <a:pathLst>
              <a:path w="5795482" h="1053724">
                <a:moveTo>
                  <a:pt x="0" y="0"/>
                </a:moveTo>
                <a:lnTo>
                  <a:pt x="5795482" y="0"/>
                </a:lnTo>
                <a:lnTo>
                  <a:pt x="5795482" y="1053724"/>
                </a:lnTo>
                <a:lnTo>
                  <a:pt x="0" y="105372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30" name="TextBox 30"/>
          <p:cNvSpPr txBox="1"/>
          <p:nvPr/>
        </p:nvSpPr>
        <p:spPr>
          <a:xfrm>
            <a:off x="3455893" y="7852658"/>
            <a:ext cx="5075907" cy="5483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23"/>
              </a:lnSpc>
              <a:spcBef>
                <a:spcPct val="0"/>
              </a:spcBef>
            </a:pPr>
            <a:r>
              <a:rPr lang="en-US" sz="3159">
                <a:solidFill>
                  <a:srgbClr val="FFFFFF"/>
                </a:solidFill>
                <a:latin typeface="TDTD낙서"/>
                <a:ea typeface="TDTD낙서"/>
                <a:cs typeface="TDTD낙서"/>
                <a:sym typeface="TDTD낙서"/>
              </a:rPr>
              <a:t>키즈돌 슈크림 멤버소개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0915165" y="6254566"/>
            <a:ext cx="5075907" cy="5483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23"/>
              </a:lnSpc>
              <a:spcBef>
                <a:spcPct val="0"/>
              </a:spcBef>
            </a:pPr>
            <a:r>
              <a:rPr lang="en-US" sz="3159">
                <a:solidFill>
                  <a:srgbClr val="FFFFFF"/>
                </a:solidFill>
                <a:latin typeface="TDTD낙서"/>
                <a:ea typeface="TDTD낙서"/>
                <a:cs typeface="TDTD낙서"/>
                <a:sym typeface="TDTD낙서"/>
              </a:rPr>
              <a:t>제작진 소개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0913086" y="4669889"/>
            <a:ext cx="5207231" cy="5483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23"/>
              </a:lnSpc>
              <a:spcBef>
                <a:spcPct val="0"/>
              </a:spcBef>
            </a:pPr>
            <a:r>
              <a:rPr lang="en-US" sz="3159">
                <a:solidFill>
                  <a:srgbClr val="FFFFFF"/>
                </a:solidFill>
                <a:latin typeface="TDTD낙서"/>
                <a:ea typeface="TDTD낙서"/>
                <a:cs typeface="TDTD낙서"/>
                <a:sym typeface="TDTD낙서"/>
              </a:rPr>
              <a:t>슈크림 1ST album‘Chou Love’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0915165" y="7852658"/>
            <a:ext cx="5075907" cy="5483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23"/>
              </a:lnSpc>
              <a:spcBef>
                <a:spcPct val="0"/>
              </a:spcBef>
            </a:pPr>
            <a:r>
              <a:rPr lang="en-US" sz="3159">
                <a:solidFill>
                  <a:srgbClr val="FFFFFF"/>
                </a:solidFill>
                <a:latin typeface="TDTD낙서"/>
                <a:ea typeface="TDTD낙서"/>
                <a:cs typeface="TDTD낙서"/>
                <a:sym typeface="TDTD낙서"/>
              </a:rPr>
              <a:t>슈슈엔터테인먼트 대표소개</a:t>
            </a:r>
          </a:p>
        </p:txBody>
      </p:sp>
      <p:sp>
        <p:nvSpPr>
          <p:cNvPr id="34" name="Freeform 34"/>
          <p:cNvSpPr/>
          <p:nvPr/>
        </p:nvSpPr>
        <p:spPr>
          <a:xfrm rot="-5496163">
            <a:off x="14088041" y="1830250"/>
            <a:ext cx="848747" cy="2095672"/>
          </a:xfrm>
          <a:custGeom>
            <a:avLst/>
            <a:gdLst/>
            <a:ahLst/>
            <a:cxnLst/>
            <a:rect l="l" t="t" r="r" b="b"/>
            <a:pathLst>
              <a:path w="848747" h="2095672">
                <a:moveTo>
                  <a:pt x="0" y="0"/>
                </a:moveTo>
                <a:lnTo>
                  <a:pt x="848747" y="0"/>
                </a:lnTo>
                <a:lnTo>
                  <a:pt x="848747" y="2095672"/>
                </a:lnTo>
                <a:lnTo>
                  <a:pt x="0" y="209567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35" name="Freeform 35"/>
          <p:cNvSpPr/>
          <p:nvPr/>
        </p:nvSpPr>
        <p:spPr>
          <a:xfrm rot="-5496163">
            <a:off x="3077986" y="1830250"/>
            <a:ext cx="848747" cy="2095672"/>
          </a:xfrm>
          <a:custGeom>
            <a:avLst/>
            <a:gdLst/>
            <a:ahLst/>
            <a:cxnLst/>
            <a:rect l="l" t="t" r="r" b="b"/>
            <a:pathLst>
              <a:path w="848747" h="2095672">
                <a:moveTo>
                  <a:pt x="0" y="0"/>
                </a:moveTo>
                <a:lnTo>
                  <a:pt x="848747" y="0"/>
                </a:lnTo>
                <a:lnTo>
                  <a:pt x="848747" y="2095672"/>
                </a:lnTo>
                <a:lnTo>
                  <a:pt x="0" y="209567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36" name="직사각형 35">
            <a:extLst>
              <a:ext uri="{FF2B5EF4-FFF2-40B4-BE49-F238E27FC236}">
                <a16:creationId xmlns:a16="http://schemas.microsoft.com/office/drawing/2014/main" id="{B9B40C46-5EA1-B061-5DFB-9BC146308C78}"/>
              </a:ext>
            </a:extLst>
          </p:cNvPr>
          <p:cNvSpPr/>
          <p:nvPr/>
        </p:nvSpPr>
        <p:spPr>
          <a:xfrm>
            <a:off x="-12965" y="0"/>
            <a:ext cx="18300965" cy="10292599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그림 15">
            <a:extLst>
              <a:ext uri="{FF2B5EF4-FFF2-40B4-BE49-F238E27FC236}">
                <a16:creationId xmlns:a16="http://schemas.microsoft.com/office/drawing/2014/main" id="{D39629A2-1057-00C5-0EA1-B21BE897BF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311240" cy="10287000"/>
          </a:xfrm>
          <a:prstGeom prst="rect">
            <a:avLst/>
          </a:prstGeom>
        </p:spPr>
      </p:pic>
      <p:sp>
        <p:nvSpPr>
          <p:cNvPr id="7" name="Freeform 7"/>
          <p:cNvSpPr/>
          <p:nvPr/>
        </p:nvSpPr>
        <p:spPr>
          <a:xfrm rot="-5589498" flipH="1">
            <a:off x="9696440" y="852854"/>
            <a:ext cx="1650514" cy="1008314"/>
          </a:xfrm>
          <a:custGeom>
            <a:avLst/>
            <a:gdLst/>
            <a:ahLst/>
            <a:cxnLst/>
            <a:rect l="l" t="t" r="r" b="b"/>
            <a:pathLst>
              <a:path w="1650514" h="1008314">
                <a:moveTo>
                  <a:pt x="1650514" y="0"/>
                </a:moveTo>
                <a:lnTo>
                  <a:pt x="0" y="0"/>
                </a:lnTo>
                <a:lnTo>
                  <a:pt x="0" y="1008314"/>
                </a:lnTo>
                <a:lnTo>
                  <a:pt x="1650514" y="1008314"/>
                </a:lnTo>
                <a:lnTo>
                  <a:pt x="1650514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6106150" flipH="1">
            <a:off x="15363456" y="8433506"/>
            <a:ext cx="1906826" cy="1164897"/>
          </a:xfrm>
          <a:custGeom>
            <a:avLst/>
            <a:gdLst/>
            <a:ahLst/>
            <a:cxnLst/>
            <a:rect l="l" t="t" r="r" b="b"/>
            <a:pathLst>
              <a:path w="1906826" h="1164897">
                <a:moveTo>
                  <a:pt x="1906826" y="0"/>
                </a:moveTo>
                <a:lnTo>
                  <a:pt x="0" y="0"/>
                </a:lnTo>
                <a:lnTo>
                  <a:pt x="0" y="1164898"/>
                </a:lnTo>
                <a:lnTo>
                  <a:pt x="1906826" y="1164898"/>
                </a:lnTo>
                <a:lnTo>
                  <a:pt x="1906826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10674909" y="361871"/>
            <a:ext cx="6035933" cy="9563258"/>
            <a:chOff x="0" y="0"/>
            <a:chExt cx="2889504" cy="457809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889504" cy="4578095"/>
            </a:xfrm>
            <a:custGeom>
              <a:avLst/>
              <a:gdLst/>
              <a:ahLst/>
              <a:cxnLst/>
              <a:rect l="l" t="t" r="r" b="b"/>
              <a:pathLst>
                <a:path w="2889504" h="4578095">
                  <a:moveTo>
                    <a:pt x="2889504" y="4578095"/>
                  </a:moveTo>
                  <a:lnTo>
                    <a:pt x="0" y="4578095"/>
                  </a:lnTo>
                  <a:lnTo>
                    <a:pt x="0" y="0"/>
                  </a:lnTo>
                  <a:lnTo>
                    <a:pt x="2889504" y="0"/>
                  </a:lnTo>
                  <a:lnTo>
                    <a:pt x="2889504" y="4578095"/>
                  </a:lnTo>
                  <a:close/>
                </a:path>
              </a:pathLst>
            </a:custGeom>
            <a:blipFill>
              <a:blip r:embed="rId5"/>
              <a:stretch>
                <a:fillRect l="-7" r="-7"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79962" y="-8339"/>
              <a:ext cx="2735990" cy="4570249"/>
            </a:xfrm>
            <a:custGeom>
              <a:avLst/>
              <a:gdLst/>
              <a:ahLst/>
              <a:cxnLst/>
              <a:rect l="l" t="t" r="r" b="b"/>
              <a:pathLst>
                <a:path w="2735990" h="4570249">
                  <a:moveTo>
                    <a:pt x="2638855" y="1402583"/>
                  </a:moveTo>
                  <a:cubicBezTo>
                    <a:pt x="2626026" y="1320605"/>
                    <a:pt x="2611418" y="1239165"/>
                    <a:pt x="2594771" y="1158481"/>
                  </a:cubicBezTo>
                  <a:cubicBezTo>
                    <a:pt x="2523406" y="812615"/>
                    <a:pt x="2350042" y="472459"/>
                    <a:pt x="2045308" y="278730"/>
                  </a:cubicBezTo>
                  <a:cubicBezTo>
                    <a:pt x="1638399" y="20045"/>
                    <a:pt x="1073359" y="0"/>
                    <a:pt x="620636" y="187617"/>
                  </a:cubicBezTo>
                  <a:cubicBezTo>
                    <a:pt x="420323" y="270631"/>
                    <a:pt x="232510" y="398418"/>
                    <a:pt x="141160" y="578658"/>
                  </a:cubicBezTo>
                  <a:cubicBezTo>
                    <a:pt x="14593" y="828384"/>
                    <a:pt x="96353" y="1121629"/>
                    <a:pt x="209790" y="1376384"/>
                  </a:cubicBezTo>
                  <a:cubicBezTo>
                    <a:pt x="323227" y="1631141"/>
                    <a:pt x="469274" y="1885687"/>
                    <a:pt x="467917" y="2160029"/>
                  </a:cubicBezTo>
                  <a:cubicBezTo>
                    <a:pt x="465540" y="2641184"/>
                    <a:pt x="12410" y="3049223"/>
                    <a:pt x="5515" y="3530343"/>
                  </a:cubicBezTo>
                  <a:cubicBezTo>
                    <a:pt x="0" y="3915344"/>
                    <a:pt x="309010" y="4275699"/>
                    <a:pt x="711055" y="4410123"/>
                  </a:cubicBezTo>
                  <a:cubicBezTo>
                    <a:pt x="1189975" y="4570249"/>
                    <a:pt x="1730869" y="4427611"/>
                    <a:pt x="2103878" y="4131080"/>
                  </a:cubicBezTo>
                  <a:cubicBezTo>
                    <a:pt x="2326815" y="3953852"/>
                    <a:pt x="2526737" y="3739892"/>
                    <a:pt x="2617515" y="3466631"/>
                  </a:cubicBezTo>
                  <a:cubicBezTo>
                    <a:pt x="2712162" y="3181727"/>
                    <a:pt x="2735990" y="2877759"/>
                    <a:pt x="2729240" y="2579187"/>
                  </a:cubicBezTo>
                  <a:cubicBezTo>
                    <a:pt x="2720357" y="2186275"/>
                    <a:pt x="2699684" y="1791267"/>
                    <a:pt x="2638855" y="1402583"/>
                  </a:cubicBezTo>
                  <a:close/>
                </a:path>
              </a:pathLst>
            </a:custGeom>
            <a:blipFill>
              <a:blip r:embed="rId6"/>
              <a:stretch>
                <a:fillRect l="-51451" r="-64772"/>
              </a:stretch>
            </a:blipFill>
          </p:spPr>
        </p:sp>
      </p:grpSp>
      <p:sp>
        <p:nvSpPr>
          <p:cNvPr id="12" name="TextBox 12"/>
          <p:cNvSpPr txBox="1"/>
          <p:nvPr/>
        </p:nvSpPr>
        <p:spPr>
          <a:xfrm>
            <a:off x="2786645" y="1920671"/>
            <a:ext cx="6594489" cy="10284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415"/>
              </a:lnSpc>
              <a:spcBef>
                <a:spcPct val="0"/>
              </a:spcBef>
            </a:pPr>
            <a:r>
              <a:rPr lang="en-US" sz="6010">
                <a:solidFill>
                  <a:srgbClr val="103E7B"/>
                </a:solidFill>
                <a:latin typeface="TDTD낙서"/>
                <a:ea typeface="TDTD낙서"/>
                <a:cs typeface="TDTD낙서"/>
                <a:sym typeface="TDTD낙서"/>
              </a:rPr>
              <a:t>키즈돌 슈크림 기획의도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894823" y="3174680"/>
            <a:ext cx="8378134" cy="54694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63"/>
              </a:lnSpc>
            </a:pPr>
            <a:r>
              <a:rPr lang="en-US" sz="2378" spc="211" dirty="0" err="1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슈슈엔터테인먼트에서</a:t>
            </a:r>
            <a:r>
              <a:rPr lang="en-US" sz="2378" spc="211" dirty="0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 </a:t>
            </a:r>
            <a:r>
              <a:rPr lang="en-US" sz="2378" spc="211" dirty="0" err="1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기획한</a:t>
            </a:r>
            <a:r>
              <a:rPr lang="en-US" sz="2378" spc="211" dirty="0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 </a:t>
            </a:r>
            <a:r>
              <a:rPr lang="en-US" sz="2378" spc="211" dirty="0" err="1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키즈</a:t>
            </a:r>
            <a:r>
              <a:rPr lang="en-US" sz="2378" spc="211" dirty="0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 + </a:t>
            </a:r>
            <a:r>
              <a:rPr lang="en-US" sz="2378" spc="211" dirty="0" err="1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아이돌</a:t>
            </a:r>
            <a:r>
              <a:rPr lang="en-US" sz="2378" spc="211" dirty="0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 = </a:t>
            </a:r>
            <a:r>
              <a:rPr lang="en-US" sz="2378" spc="211" dirty="0" err="1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키즈돌</a:t>
            </a:r>
            <a:r>
              <a:rPr lang="en-US" sz="2378" spc="211" dirty="0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 </a:t>
            </a:r>
            <a:r>
              <a:rPr lang="en-US" sz="2378" spc="211" dirty="0" err="1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입니다</a:t>
            </a:r>
            <a:r>
              <a:rPr lang="en-US" sz="2378" spc="211" dirty="0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.</a:t>
            </a:r>
          </a:p>
          <a:p>
            <a:pPr algn="ctr">
              <a:lnSpc>
                <a:spcPts val="3663"/>
              </a:lnSpc>
            </a:pPr>
            <a:r>
              <a:rPr lang="en-US" sz="2378" spc="211" dirty="0" err="1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K팝이</a:t>
            </a:r>
            <a:r>
              <a:rPr lang="en-US" sz="2378" spc="211" dirty="0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 </a:t>
            </a:r>
            <a:r>
              <a:rPr lang="en-US" sz="2378" spc="211" dirty="0" err="1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전세계적으로</a:t>
            </a:r>
            <a:r>
              <a:rPr lang="en-US" sz="2378" spc="211" dirty="0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 </a:t>
            </a:r>
            <a:r>
              <a:rPr lang="en-US" sz="2378" spc="211" dirty="0" err="1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주목을</a:t>
            </a:r>
            <a:r>
              <a:rPr lang="en-US" sz="2378" spc="211" dirty="0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 </a:t>
            </a:r>
            <a:r>
              <a:rPr lang="en-US" sz="2378" spc="211" dirty="0" err="1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받고</a:t>
            </a:r>
            <a:r>
              <a:rPr lang="en-US" sz="2378" spc="211" dirty="0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 </a:t>
            </a:r>
            <a:r>
              <a:rPr lang="en-US" sz="2378" spc="211" dirty="0" err="1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있는</a:t>
            </a:r>
            <a:r>
              <a:rPr lang="en-US" sz="2378" spc="211" dirty="0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 </a:t>
            </a:r>
            <a:r>
              <a:rPr lang="en-US" sz="2378" spc="211" dirty="0" err="1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가운데</a:t>
            </a:r>
            <a:endParaRPr lang="en-US" sz="2378" spc="211" dirty="0">
              <a:solidFill>
                <a:srgbClr val="103E7B"/>
              </a:solidFill>
              <a:latin typeface="TDTD나만믿어"/>
              <a:ea typeface="TDTD나만믿어"/>
              <a:cs typeface="TDTD나만믿어"/>
              <a:sym typeface="TDTD나만믿어"/>
            </a:endParaRPr>
          </a:p>
          <a:p>
            <a:pPr algn="ctr">
              <a:lnSpc>
                <a:spcPts val="3663"/>
              </a:lnSpc>
            </a:pPr>
            <a:r>
              <a:rPr lang="en-US" sz="2378" spc="211" dirty="0" err="1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우리나라의</a:t>
            </a:r>
            <a:r>
              <a:rPr lang="en-US" sz="2378" spc="211" dirty="0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 </a:t>
            </a:r>
            <a:r>
              <a:rPr lang="en-US" sz="2378" spc="211" dirty="0" err="1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어린이들</a:t>
            </a:r>
            <a:r>
              <a:rPr lang="en-US" sz="2378" spc="211" dirty="0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 </a:t>
            </a:r>
            <a:r>
              <a:rPr lang="en-US" sz="2378" spc="211" dirty="0" err="1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역시</a:t>
            </a:r>
            <a:r>
              <a:rPr lang="en-US" sz="2378" spc="211" dirty="0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 </a:t>
            </a:r>
            <a:r>
              <a:rPr lang="en-US" sz="2378" spc="211" dirty="0" err="1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K팝에</a:t>
            </a:r>
            <a:r>
              <a:rPr lang="en-US" sz="2378" spc="211" dirty="0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 </a:t>
            </a:r>
            <a:r>
              <a:rPr lang="en-US" sz="2378" spc="211" dirty="0" err="1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대한</a:t>
            </a:r>
            <a:r>
              <a:rPr lang="en-US" sz="2378" spc="211" dirty="0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 </a:t>
            </a:r>
            <a:r>
              <a:rPr lang="en-US" sz="2378" spc="211" dirty="0" err="1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관심과</a:t>
            </a:r>
            <a:r>
              <a:rPr lang="en-US" sz="2378" spc="211" dirty="0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 </a:t>
            </a:r>
            <a:r>
              <a:rPr lang="en-US" sz="2378" spc="211" dirty="0" err="1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애정으로</a:t>
            </a:r>
            <a:endParaRPr lang="en-US" sz="2378" spc="211" dirty="0">
              <a:solidFill>
                <a:srgbClr val="103E7B"/>
              </a:solidFill>
              <a:latin typeface="TDTD나만믿어"/>
              <a:ea typeface="TDTD나만믿어"/>
              <a:cs typeface="TDTD나만믿어"/>
              <a:sym typeface="TDTD나만믿어"/>
            </a:endParaRPr>
          </a:p>
          <a:p>
            <a:pPr algn="ctr">
              <a:lnSpc>
                <a:spcPts val="3663"/>
              </a:lnSpc>
            </a:pPr>
            <a:r>
              <a:rPr lang="en-US" sz="2378" spc="211" dirty="0" err="1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K팝</a:t>
            </a:r>
            <a:r>
              <a:rPr lang="en-US" sz="2378" spc="211" dirty="0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 </a:t>
            </a:r>
            <a:r>
              <a:rPr lang="en-US" sz="2378" spc="211" dirty="0" err="1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스타라는</a:t>
            </a:r>
            <a:r>
              <a:rPr lang="en-US" sz="2378" spc="211" dirty="0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 </a:t>
            </a:r>
            <a:r>
              <a:rPr lang="en-US" sz="2378" spc="211" dirty="0" err="1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꿈을</a:t>
            </a:r>
            <a:r>
              <a:rPr lang="en-US" sz="2378" spc="211" dirty="0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 </a:t>
            </a:r>
            <a:r>
              <a:rPr lang="en-US" sz="2378" spc="211" dirty="0" err="1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키워가고</a:t>
            </a:r>
            <a:r>
              <a:rPr lang="en-US" sz="2378" spc="211" dirty="0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 </a:t>
            </a:r>
            <a:r>
              <a:rPr lang="en-US" sz="2378" spc="211" dirty="0" err="1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있습니다</a:t>
            </a:r>
            <a:r>
              <a:rPr lang="en-US" sz="2378" spc="211" dirty="0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. </a:t>
            </a:r>
          </a:p>
          <a:p>
            <a:pPr algn="ctr">
              <a:lnSpc>
                <a:spcPts val="3663"/>
              </a:lnSpc>
            </a:pPr>
            <a:r>
              <a:rPr lang="en-US" sz="2378" spc="211" dirty="0" err="1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K팝</a:t>
            </a:r>
            <a:r>
              <a:rPr lang="en-US" sz="2378" spc="211" dirty="0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 </a:t>
            </a:r>
            <a:r>
              <a:rPr lang="en-US" sz="2378" spc="211" dirty="0" err="1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스타의</a:t>
            </a:r>
            <a:r>
              <a:rPr lang="en-US" sz="2378" spc="211" dirty="0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 </a:t>
            </a:r>
            <a:r>
              <a:rPr lang="en-US" sz="2378" spc="211" dirty="0" err="1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꿈을</a:t>
            </a:r>
            <a:r>
              <a:rPr lang="en-US" sz="2378" spc="211" dirty="0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 </a:t>
            </a:r>
            <a:r>
              <a:rPr lang="en-US" sz="2378" spc="211" dirty="0" err="1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꾸는</a:t>
            </a:r>
            <a:r>
              <a:rPr lang="en-US" sz="2378" spc="211" dirty="0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 </a:t>
            </a:r>
            <a:r>
              <a:rPr lang="en-US" sz="2378" spc="211" dirty="0" err="1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것과는</a:t>
            </a:r>
            <a:r>
              <a:rPr lang="en-US" sz="2378" spc="211" dirty="0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 </a:t>
            </a:r>
            <a:r>
              <a:rPr lang="en-US" sz="2378" spc="211" dirty="0" err="1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별개로</a:t>
            </a:r>
            <a:endParaRPr lang="en-US" sz="2378" spc="211" dirty="0">
              <a:solidFill>
                <a:srgbClr val="103E7B"/>
              </a:solidFill>
              <a:latin typeface="TDTD나만믿어"/>
              <a:ea typeface="TDTD나만믿어"/>
              <a:cs typeface="TDTD나만믿어"/>
              <a:sym typeface="TDTD나만믿어"/>
            </a:endParaRPr>
          </a:p>
          <a:p>
            <a:pPr algn="ctr">
              <a:lnSpc>
                <a:spcPts val="3663"/>
              </a:lnSpc>
            </a:pPr>
            <a:r>
              <a:rPr lang="en-US" sz="2378" spc="211" dirty="0" err="1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아직</a:t>
            </a:r>
            <a:r>
              <a:rPr lang="en-US" sz="2378" spc="211" dirty="0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 </a:t>
            </a:r>
            <a:r>
              <a:rPr lang="en-US" sz="2378" spc="211" dirty="0" err="1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어린</a:t>
            </a:r>
            <a:r>
              <a:rPr lang="en-US" sz="2378" spc="211" dirty="0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 </a:t>
            </a:r>
            <a:r>
              <a:rPr lang="en-US" sz="2378" spc="211" dirty="0" err="1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아이들일</a:t>
            </a:r>
            <a:r>
              <a:rPr lang="en-US" sz="2378" spc="211" dirty="0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 </a:t>
            </a:r>
            <a:r>
              <a:rPr lang="en-US" sz="2378" spc="211" dirty="0" err="1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뿐인데</a:t>
            </a:r>
            <a:r>
              <a:rPr lang="en-US" sz="2378" spc="211" dirty="0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, </a:t>
            </a:r>
            <a:r>
              <a:rPr lang="en-US" sz="2378" spc="211" dirty="0" err="1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K팝의</a:t>
            </a:r>
            <a:r>
              <a:rPr lang="en-US" sz="2378" spc="211" dirty="0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 </a:t>
            </a:r>
            <a:r>
              <a:rPr lang="en-US" sz="2378" spc="211" dirty="0" err="1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과격한</a:t>
            </a:r>
            <a:r>
              <a:rPr lang="en-US" sz="2378" spc="211" dirty="0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 </a:t>
            </a:r>
            <a:r>
              <a:rPr lang="en-US" sz="2378" spc="211" dirty="0" err="1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춤과</a:t>
            </a:r>
            <a:r>
              <a:rPr lang="en-US" sz="2378" spc="211" dirty="0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 </a:t>
            </a:r>
            <a:r>
              <a:rPr lang="en-US" sz="2378" spc="211" dirty="0" err="1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선정적인</a:t>
            </a:r>
            <a:r>
              <a:rPr lang="en-US" sz="2378" spc="211" dirty="0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 </a:t>
            </a:r>
            <a:r>
              <a:rPr lang="en-US" sz="2378" spc="211" dirty="0" err="1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가사들을</a:t>
            </a:r>
            <a:r>
              <a:rPr lang="en-US" sz="2378" spc="211" dirty="0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 </a:t>
            </a:r>
          </a:p>
          <a:p>
            <a:pPr algn="ctr">
              <a:lnSpc>
                <a:spcPts val="3663"/>
              </a:lnSpc>
            </a:pPr>
            <a:r>
              <a:rPr lang="en-US" sz="2378" spc="211" dirty="0" err="1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따라부르며</a:t>
            </a:r>
            <a:r>
              <a:rPr lang="en-US" sz="2378" spc="211" dirty="0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 </a:t>
            </a:r>
            <a:r>
              <a:rPr lang="en-US" sz="2378" spc="211" dirty="0" err="1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춤을</a:t>
            </a:r>
            <a:r>
              <a:rPr lang="en-US" sz="2378" spc="211" dirty="0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 </a:t>
            </a:r>
            <a:r>
              <a:rPr lang="en-US" sz="2378" spc="211" dirty="0" err="1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추는</a:t>
            </a:r>
            <a:r>
              <a:rPr lang="en-US" sz="2378" spc="211" dirty="0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 </a:t>
            </a:r>
            <a:r>
              <a:rPr lang="en-US" sz="2378" spc="211" dirty="0" err="1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모습은</a:t>
            </a:r>
            <a:r>
              <a:rPr lang="en-US" sz="2378" spc="211" dirty="0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 </a:t>
            </a:r>
            <a:r>
              <a:rPr lang="en-US" sz="2378" spc="211" dirty="0" err="1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조금</a:t>
            </a:r>
            <a:r>
              <a:rPr lang="en-US" sz="2378" spc="211" dirty="0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 </a:t>
            </a:r>
            <a:r>
              <a:rPr lang="en-US" sz="2378" spc="211" dirty="0" err="1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이상하다는</a:t>
            </a:r>
            <a:r>
              <a:rPr lang="en-US" sz="2378" spc="211" dirty="0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 </a:t>
            </a:r>
            <a:r>
              <a:rPr lang="en-US" sz="2378" spc="211" dirty="0" err="1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생각이</a:t>
            </a:r>
            <a:r>
              <a:rPr lang="en-US" sz="2378" spc="211" dirty="0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 </a:t>
            </a:r>
            <a:r>
              <a:rPr lang="en-US" sz="2378" spc="211" dirty="0" err="1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들었습니다</a:t>
            </a:r>
            <a:r>
              <a:rPr lang="en-US" sz="2378" spc="211" dirty="0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.</a:t>
            </a:r>
          </a:p>
          <a:p>
            <a:pPr algn="ctr">
              <a:lnSpc>
                <a:spcPts val="3663"/>
              </a:lnSpc>
            </a:pPr>
            <a:r>
              <a:rPr lang="en-US" sz="2378" spc="211" dirty="0" err="1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순수한</a:t>
            </a:r>
            <a:r>
              <a:rPr lang="en-US" sz="2378" spc="211" dirty="0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 </a:t>
            </a:r>
            <a:r>
              <a:rPr lang="en-US" sz="2378" spc="211" dirty="0" err="1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아이들의</a:t>
            </a:r>
            <a:r>
              <a:rPr lang="en-US" sz="2378" spc="211" dirty="0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 </a:t>
            </a:r>
            <a:r>
              <a:rPr lang="en-US" sz="2378" spc="211" dirty="0" err="1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정서에</a:t>
            </a:r>
            <a:r>
              <a:rPr lang="en-US" sz="2378" spc="211" dirty="0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 </a:t>
            </a:r>
            <a:r>
              <a:rPr lang="en-US" sz="2378" spc="211" dirty="0" err="1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맞는</a:t>
            </a:r>
            <a:r>
              <a:rPr lang="en-US" sz="2378" spc="211" dirty="0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 </a:t>
            </a:r>
            <a:r>
              <a:rPr lang="en-US" sz="2378" spc="211" dirty="0" err="1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어린이들을</a:t>
            </a:r>
            <a:r>
              <a:rPr lang="en-US" sz="2378" spc="211" dirty="0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 </a:t>
            </a:r>
            <a:r>
              <a:rPr lang="en-US" sz="2378" spc="211" dirty="0" err="1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위한</a:t>
            </a:r>
            <a:r>
              <a:rPr lang="en-US" sz="2378" spc="211" dirty="0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 </a:t>
            </a:r>
            <a:r>
              <a:rPr lang="en-US" sz="2378" spc="211" dirty="0" err="1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K팝</a:t>
            </a:r>
            <a:r>
              <a:rPr lang="en-US" sz="2378" spc="211" dirty="0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,</a:t>
            </a:r>
          </a:p>
          <a:p>
            <a:pPr algn="ctr">
              <a:lnSpc>
                <a:spcPts val="3663"/>
              </a:lnSpc>
            </a:pPr>
            <a:r>
              <a:rPr lang="en-US" sz="2378" spc="211" dirty="0" err="1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아이들</a:t>
            </a:r>
            <a:r>
              <a:rPr lang="en-US" sz="2378" spc="211" dirty="0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 </a:t>
            </a:r>
            <a:r>
              <a:rPr lang="en-US" sz="2378" spc="211" dirty="0" err="1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자체의</a:t>
            </a:r>
            <a:r>
              <a:rPr lang="en-US" sz="2378" spc="211" dirty="0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 </a:t>
            </a:r>
            <a:r>
              <a:rPr lang="en-US" sz="2378" spc="211" dirty="0" err="1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사랑스러움이</a:t>
            </a:r>
            <a:r>
              <a:rPr lang="en-US" sz="2378" spc="211" dirty="0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 </a:t>
            </a:r>
            <a:r>
              <a:rPr lang="en-US" sz="2378" spc="211" dirty="0" err="1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담긴</a:t>
            </a:r>
            <a:r>
              <a:rPr lang="en-US" sz="2378" spc="211" dirty="0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 </a:t>
            </a:r>
            <a:r>
              <a:rPr lang="en-US" sz="2378" spc="211" dirty="0" err="1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K팝을</a:t>
            </a:r>
            <a:r>
              <a:rPr lang="en-US" sz="2378" spc="211" dirty="0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 </a:t>
            </a:r>
            <a:r>
              <a:rPr lang="en-US" sz="2378" spc="211" dirty="0" err="1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제작하여</a:t>
            </a:r>
            <a:r>
              <a:rPr lang="en-US" sz="2378" spc="211" dirty="0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 </a:t>
            </a:r>
            <a:r>
              <a:rPr lang="en-US" sz="2378" spc="211" dirty="0" err="1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널리</a:t>
            </a:r>
            <a:r>
              <a:rPr lang="en-US" sz="2378" spc="211" dirty="0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 </a:t>
            </a:r>
            <a:r>
              <a:rPr lang="en-US" sz="2378" spc="211" dirty="0" err="1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알리고</a:t>
            </a:r>
            <a:r>
              <a:rPr lang="en-US" sz="2378" spc="211" dirty="0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, </a:t>
            </a:r>
          </a:p>
          <a:p>
            <a:pPr algn="ctr">
              <a:lnSpc>
                <a:spcPts val="3663"/>
              </a:lnSpc>
            </a:pPr>
            <a:r>
              <a:rPr lang="en-US" sz="2378" spc="211" dirty="0" err="1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어린이들이</a:t>
            </a:r>
            <a:r>
              <a:rPr lang="en-US" sz="2378" spc="211" dirty="0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 </a:t>
            </a:r>
            <a:r>
              <a:rPr lang="en-US" sz="2378" spc="211" dirty="0" err="1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즐길</a:t>
            </a:r>
            <a:r>
              <a:rPr lang="en-US" sz="2378" spc="211" dirty="0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 수 </a:t>
            </a:r>
            <a:r>
              <a:rPr lang="en-US" sz="2378" spc="211" dirty="0" err="1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있길</a:t>
            </a:r>
            <a:r>
              <a:rPr lang="en-US" sz="2378" spc="211" dirty="0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 </a:t>
            </a:r>
            <a:r>
              <a:rPr lang="en-US" sz="2378" spc="211" dirty="0" err="1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바라는</a:t>
            </a:r>
            <a:r>
              <a:rPr lang="en-US" sz="2378" spc="211" dirty="0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 </a:t>
            </a:r>
            <a:r>
              <a:rPr lang="en-US" sz="2378" spc="211" dirty="0" err="1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마음으로</a:t>
            </a:r>
            <a:r>
              <a:rPr lang="en-US" sz="2378" spc="211" dirty="0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 </a:t>
            </a:r>
            <a:r>
              <a:rPr lang="en-US" sz="2378" spc="211" dirty="0" err="1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기획</a:t>
            </a:r>
            <a:r>
              <a:rPr lang="en-US" sz="2378" spc="211" dirty="0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/ </a:t>
            </a:r>
            <a:r>
              <a:rPr lang="en-US" sz="2378" spc="211" dirty="0" err="1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제작하였습니다</a:t>
            </a:r>
            <a:r>
              <a:rPr lang="en-US" sz="2378" spc="211" dirty="0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.</a:t>
            </a:r>
          </a:p>
          <a:p>
            <a:pPr algn="ctr">
              <a:lnSpc>
                <a:spcPts val="3663"/>
              </a:lnSpc>
            </a:pPr>
            <a:r>
              <a:rPr lang="en-US" sz="2378" spc="211" dirty="0" err="1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슈크림의</a:t>
            </a:r>
            <a:r>
              <a:rPr lang="en-US" sz="2378" spc="211" dirty="0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 첫 곡 </a:t>
            </a:r>
            <a:r>
              <a:rPr lang="en-US" sz="2378" spc="211" dirty="0" err="1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슈럽</a:t>
            </a:r>
            <a:r>
              <a:rPr lang="en-US" sz="2378" spc="211" dirty="0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(CHOU LOVE)는 </a:t>
            </a:r>
          </a:p>
          <a:p>
            <a:pPr algn="ctr">
              <a:lnSpc>
                <a:spcPts val="3663"/>
              </a:lnSpc>
            </a:pPr>
            <a:r>
              <a:rPr lang="en-US" sz="2378" spc="211" dirty="0" err="1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어린이들의</a:t>
            </a:r>
            <a:r>
              <a:rPr lang="en-US" sz="2378" spc="211" dirty="0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 </a:t>
            </a:r>
            <a:r>
              <a:rPr lang="en-US" sz="2378" spc="211" dirty="0" err="1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순수함을</a:t>
            </a:r>
            <a:r>
              <a:rPr lang="en-US" sz="2378" spc="211" dirty="0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 </a:t>
            </a:r>
            <a:r>
              <a:rPr lang="en-US" sz="2378" spc="211" dirty="0" err="1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담은</a:t>
            </a:r>
            <a:r>
              <a:rPr lang="en-US" sz="2378" spc="211" dirty="0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 </a:t>
            </a:r>
            <a:r>
              <a:rPr lang="en-US" sz="2378" spc="211" dirty="0" err="1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사랑이야기로</a:t>
            </a:r>
            <a:r>
              <a:rPr lang="en-US" sz="2378" spc="211" dirty="0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 </a:t>
            </a:r>
            <a:r>
              <a:rPr lang="en-US" sz="2378" spc="211" dirty="0" err="1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노래와</a:t>
            </a:r>
            <a:r>
              <a:rPr lang="en-US" sz="2378" spc="211" dirty="0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 </a:t>
            </a:r>
            <a:r>
              <a:rPr lang="en-US" sz="2378" spc="211" dirty="0" err="1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춤을</a:t>
            </a:r>
            <a:r>
              <a:rPr lang="en-US" sz="2378" spc="211" dirty="0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 </a:t>
            </a:r>
            <a:r>
              <a:rPr lang="en-US" sz="2378" spc="211" dirty="0" err="1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선보입니다</a:t>
            </a:r>
            <a:r>
              <a:rPr lang="en-US" sz="2378" spc="211" dirty="0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.</a:t>
            </a:r>
          </a:p>
        </p:txBody>
      </p:sp>
      <p:sp>
        <p:nvSpPr>
          <p:cNvPr id="17" name="직사각형 16">
            <a:extLst>
              <a:ext uri="{FF2B5EF4-FFF2-40B4-BE49-F238E27FC236}">
                <a16:creationId xmlns:a16="http://schemas.microsoft.com/office/drawing/2014/main" id="{DAF9B7D8-2CE0-979F-F7D5-2AEF27711AA7}"/>
              </a:ext>
            </a:extLst>
          </p:cNvPr>
          <p:cNvSpPr/>
          <p:nvPr/>
        </p:nvSpPr>
        <p:spPr>
          <a:xfrm>
            <a:off x="-12965" y="0"/>
            <a:ext cx="18300965" cy="10292599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그림 14">
            <a:extLst>
              <a:ext uri="{FF2B5EF4-FFF2-40B4-BE49-F238E27FC236}">
                <a16:creationId xmlns:a16="http://schemas.microsoft.com/office/drawing/2014/main" id="{F0EB9A2C-AF54-07E0-5045-960E3BF652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 rot="325262">
            <a:off x="9667488" y="3384657"/>
            <a:ext cx="7844644" cy="5883483"/>
          </a:xfrm>
          <a:custGeom>
            <a:avLst/>
            <a:gdLst/>
            <a:ahLst/>
            <a:cxnLst/>
            <a:rect l="l" t="t" r="r" b="b"/>
            <a:pathLst>
              <a:path w="7844644" h="5883483">
                <a:moveTo>
                  <a:pt x="0" y="0"/>
                </a:moveTo>
                <a:lnTo>
                  <a:pt x="7844644" y="0"/>
                </a:lnTo>
                <a:lnTo>
                  <a:pt x="7844644" y="5883483"/>
                </a:lnTo>
                <a:lnTo>
                  <a:pt x="0" y="588348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97068" t="-103121" r="-79723" b="-98161"/>
            </a:stretch>
          </a:blipFill>
        </p:spPr>
      </p:sp>
      <p:sp>
        <p:nvSpPr>
          <p:cNvPr id="4" name="Freeform 4"/>
          <p:cNvSpPr/>
          <p:nvPr/>
        </p:nvSpPr>
        <p:spPr>
          <a:xfrm rot="-134047">
            <a:off x="831497" y="2852940"/>
            <a:ext cx="8814374" cy="6610780"/>
          </a:xfrm>
          <a:custGeom>
            <a:avLst/>
            <a:gdLst/>
            <a:ahLst/>
            <a:cxnLst/>
            <a:rect l="l" t="t" r="r" b="b"/>
            <a:pathLst>
              <a:path w="8814374" h="6610780">
                <a:moveTo>
                  <a:pt x="0" y="0"/>
                </a:moveTo>
                <a:lnTo>
                  <a:pt x="8814374" y="0"/>
                </a:lnTo>
                <a:lnTo>
                  <a:pt x="8814374" y="6610780"/>
                </a:lnTo>
                <a:lnTo>
                  <a:pt x="0" y="661078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7129" t="-25000" r="-38241" b="-54026"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5123569" y="186700"/>
            <a:ext cx="8030689" cy="15030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2181"/>
              </a:lnSpc>
              <a:spcBef>
                <a:spcPct val="0"/>
              </a:spcBef>
            </a:pPr>
            <a:r>
              <a:rPr lang="en-US" sz="8700" spc="52" dirty="0" err="1">
                <a:ln w="31750"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TDTD낙서"/>
                <a:ea typeface="TDTD낙서"/>
                <a:cs typeface="TDTD낙서"/>
                <a:sym typeface="TDTD낙서"/>
              </a:rPr>
              <a:t>키즈돌</a:t>
            </a:r>
            <a:r>
              <a:rPr lang="en-US" sz="8700" spc="52" dirty="0">
                <a:ln w="31750"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TDTD낙서"/>
                <a:ea typeface="TDTD낙서"/>
                <a:cs typeface="TDTD낙서"/>
                <a:sym typeface="TDTD낙서"/>
              </a:rPr>
              <a:t> </a:t>
            </a:r>
            <a:r>
              <a:rPr lang="en-US" sz="8700" spc="52" dirty="0" err="1">
                <a:ln w="31750"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TDTD낙서"/>
                <a:ea typeface="TDTD낙서"/>
                <a:cs typeface="TDTD낙서"/>
                <a:sym typeface="TDTD낙서"/>
              </a:rPr>
              <a:t>슈크림</a:t>
            </a:r>
            <a:r>
              <a:rPr lang="en-US" sz="8700" spc="52" dirty="0">
                <a:ln w="31750"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TDTD낙서"/>
                <a:ea typeface="TDTD낙서"/>
                <a:cs typeface="TDTD낙서"/>
                <a:sym typeface="TDTD낙서"/>
              </a:rPr>
              <a:t> </a:t>
            </a:r>
            <a:r>
              <a:rPr lang="en-US" sz="8700" spc="52" dirty="0" err="1">
                <a:ln w="31750"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TDTD낙서"/>
                <a:ea typeface="TDTD낙서"/>
                <a:cs typeface="TDTD낙서"/>
                <a:sym typeface="TDTD낙서"/>
              </a:rPr>
              <a:t>소개</a:t>
            </a:r>
            <a:endParaRPr lang="en-US" sz="8700" spc="52" dirty="0">
              <a:ln w="31750">
                <a:solidFill>
                  <a:schemeClr val="accent1">
                    <a:lumMod val="50000"/>
                  </a:schemeClr>
                </a:solidFill>
              </a:ln>
              <a:solidFill>
                <a:schemeClr val="bg1"/>
              </a:solidFill>
              <a:latin typeface="TDTD낙서"/>
              <a:ea typeface="TDTD낙서"/>
              <a:cs typeface="TDTD낙서"/>
              <a:sym typeface="TDTD낙서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960121" y="3689350"/>
            <a:ext cx="8792204" cy="5568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00"/>
              </a:lnSpc>
            </a:pPr>
            <a:r>
              <a:rPr lang="en-US" sz="3500" spc="21" dirty="0" err="1">
                <a:solidFill>
                  <a:srgbClr val="FCFCFC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공연</a:t>
            </a:r>
            <a:endParaRPr lang="en-US" sz="3500" spc="21" dirty="0">
              <a:solidFill>
                <a:srgbClr val="FCFCFC"/>
              </a:solidFill>
              <a:latin typeface="TDTD나만믿어"/>
              <a:ea typeface="TDTD나만믿어"/>
              <a:cs typeface="TDTD나만믿어"/>
              <a:sym typeface="TDTD나만믿어"/>
            </a:endParaRPr>
          </a:p>
          <a:p>
            <a:pPr marL="755651" lvl="1" indent="-377825" algn="l">
              <a:lnSpc>
                <a:spcPts val="4900"/>
              </a:lnSpc>
              <a:buFont typeface="Arial"/>
              <a:buChar char="•"/>
            </a:pPr>
            <a:r>
              <a:rPr lang="en-US" sz="3500" spc="21" dirty="0" err="1">
                <a:solidFill>
                  <a:srgbClr val="FFFFFF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인천개항장문화유산야행</a:t>
            </a:r>
            <a:r>
              <a:rPr lang="en-US" sz="3500" spc="21" dirty="0">
                <a:solidFill>
                  <a:srgbClr val="FFFFFF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 </a:t>
            </a:r>
            <a:r>
              <a:rPr lang="en-US" sz="3500" spc="21" dirty="0" err="1">
                <a:solidFill>
                  <a:srgbClr val="FFFFFF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초청공연</a:t>
            </a:r>
            <a:endParaRPr lang="en-US" sz="3500" spc="21" dirty="0">
              <a:solidFill>
                <a:srgbClr val="FFFFFF"/>
              </a:solidFill>
              <a:latin typeface="TDTD나만믿어"/>
              <a:ea typeface="TDTD나만믿어"/>
              <a:cs typeface="TDTD나만믿어"/>
              <a:sym typeface="TDTD나만믿어"/>
            </a:endParaRPr>
          </a:p>
          <a:p>
            <a:pPr marL="755651" lvl="1" indent="-377825" algn="l">
              <a:lnSpc>
                <a:spcPts val="4900"/>
              </a:lnSpc>
              <a:buFont typeface="Arial"/>
              <a:buChar char="•"/>
            </a:pPr>
            <a:r>
              <a:rPr lang="en-US" sz="3500" spc="21" dirty="0" err="1">
                <a:solidFill>
                  <a:srgbClr val="FFFFFF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연수구</a:t>
            </a:r>
            <a:r>
              <a:rPr lang="en-US" sz="3500" spc="21" dirty="0">
                <a:solidFill>
                  <a:srgbClr val="FFFFFF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 </a:t>
            </a:r>
            <a:r>
              <a:rPr lang="en-US" sz="3500" spc="21" dirty="0" err="1">
                <a:solidFill>
                  <a:srgbClr val="FFFFFF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연수구청장배</a:t>
            </a:r>
            <a:r>
              <a:rPr lang="en-US" sz="3500" spc="21" dirty="0">
                <a:solidFill>
                  <a:srgbClr val="FFFFFF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 </a:t>
            </a:r>
            <a:r>
              <a:rPr lang="en-US" sz="3500" spc="21" dirty="0" err="1">
                <a:solidFill>
                  <a:srgbClr val="FFFFFF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청소년농구대회</a:t>
            </a:r>
            <a:r>
              <a:rPr lang="en-US" sz="3500" spc="21" dirty="0">
                <a:solidFill>
                  <a:srgbClr val="FFFFFF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 </a:t>
            </a:r>
            <a:r>
              <a:rPr lang="en-US" sz="3500" spc="21" dirty="0" err="1">
                <a:solidFill>
                  <a:srgbClr val="FFFFFF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초청공연</a:t>
            </a:r>
            <a:endParaRPr lang="en-US" sz="3500" spc="21" dirty="0">
              <a:solidFill>
                <a:srgbClr val="FFFFFF"/>
              </a:solidFill>
              <a:latin typeface="TDTD나만믿어"/>
              <a:ea typeface="TDTD나만믿어"/>
              <a:cs typeface="TDTD나만믿어"/>
              <a:sym typeface="TDTD나만믿어"/>
            </a:endParaRPr>
          </a:p>
          <a:p>
            <a:pPr marL="755651" lvl="1" indent="-377825" algn="l">
              <a:lnSpc>
                <a:spcPts val="4900"/>
              </a:lnSpc>
              <a:buFont typeface="Arial"/>
              <a:buChar char="•"/>
            </a:pPr>
            <a:r>
              <a:rPr lang="en-US" sz="3500" spc="21" dirty="0" err="1">
                <a:solidFill>
                  <a:srgbClr val="FFFFFF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홍대</a:t>
            </a:r>
            <a:r>
              <a:rPr lang="en-US" sz="3500" spc="21" dirty="0">
                <a:solidFill>
                  <a:srgbClr val="FFFFFF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 The </a:t>
            </a:r>
            <a:r>
              <a:rPr lang="en-US" sz="3500" spc="21" dirty="0" err="1">
                <a:solidFill>
                  <a:srgbClr val="FFFFFF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시니어페스티벌</a:t>
            </a:r>
            <a:r>
              <a:rPr lang="en-US" sz="3500" spc="21" dirty="0">
                <a:solidFill>
                  <a:srgbClr val="FFFFFF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 </a:t>
            </a:r>
            <a:r>
              <a:rPr lang="en-US" sz="3500" spc="21" dirty="0" err="1">
                <a:solidFill>
                  <a:srgbClr val="FFFFFF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초청공연</a:t>
            </a:r>
            <a:endParaRPr lang="en-US" sz="3500" spc="21" dirty="0">
              <a:solidFill>
                <a:srgbClr val="FFFFFF"/>
              </a:solidFill>
              <a:latin typeface="TDTD나만믿어"/>
              <a:ea typeface="TDTD나만믿어"/>
              <a:cs typeface="TDTD나만믿어"/>
              <a:sym typeface="TDTD나만믿어"/>
            </a:endParaRPr>
          </a:p>
          <a:p>
            <a:pPr marL="755651" lvl="1" indent="-377825" algn="l">
              <a:lnSpc>
                <a:spcPts val="4900"/>
              </a:lnSpc>
              <a:buFont typeface="Arial"/>
              <a:buChar char="•"/>
            </a:pPr>
            <a:r>
              <a:rPr lang="en-US" sz="3500" spc="21" dirty="0">
                <a:solidFill>
                  <a:srgbClr val="FFFFFF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​</a:t>
            </a:r>
            <a:r>
              <a:rPr lang="en-US" sz="3500" spc="21" dirty="0" err="1">
                <a:solidFill>
                  <a:srgbClr val="FFFFFF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평택</a:t>
            </a:r>
            <a:r>
              <a:rPr lang="en-US" sz="3500" spc="21" dirty="0">
                <a:solidFill>
                  <a:srgbClr val="FFFFFF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 </a:t>
            </a:r>
            <a:r>
              <a:rPr lang="en-US" sz="3500" spc="21" dirty="0" err="1">
                <a:solidFill>
                  <a:srgbClr val="FFFFFF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신흥마을이웃사랑페스티벌</a:t>
            </a:r>
            <a:r>
              <a:rPr lang="en-US" sz="3500" spc="21" dirty="0">
                <a:solidFill>
                  <a:srgbClr val="FFFFFF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 </a:t>
            </a:r>
            <a:r>
              <a:rPr lang="en-US" sz="3500" spc="21" dirty="0" err="1">
                <a:solidFill>
                  <a:srgbClr val="FFFFFF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초청공연</a:t>
            </a:r>
            <a:endParaRPr lang="en-US" sz="3500" spc="21" dirty="0">
              <a:solidFill>
                <a:srgbClr val="FFFFFF"/>
              </a:solidFill>
              <a:latin typeface="TDTD나만믿어"/>
              <a:ea typeface="TDTD나만믿어"/>
              <a:cs typeface="TDTD나만믿어"/>
              <a:sym typeface="TDTD나만믿어"/>
            </a:endParaRPr>
          </a:p>
          <a:p>
            <a:pPr marL="755651" lvl="1" indent="-377825" algn="just">
              <a:lnSpc>
                <a:spcPts val="4900"/>
              </a:lnSpc>
              <a:buFont typeface="Arial"/>
              <a:buChar char="•"/>
            </a:pPr>
            <a:r>
              <a:rPr lang="en-US" sz="3500" spc="21" dirty="0">
                <a:solidFill>
                  <a:srgbClr val="FFFFFF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​</a:t>
            </a:r>
            <a:r>
              <a:rPr lang="en-US" sz="3500" spc="21" dirty="0" err="1">
                <a:solidFill>
                  <a:srgbClr val="FFFFFF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인천중구</a:t>
            </a:r>
            <a:r>
              <a:rPr lang="en-US" sz="3500" spc="21" dirty="0">
                <a:solidFill>
                  <a:srgbClr val="FFFFFF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 </a:t>
            </a:r>
            <a:r>
              <a:rPr lang="en-US" sz="3500" spc="21" dirty="0" err="1">
                <a:solidFill>
                  <a:srgbClr val="FFFFFF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크리스마스트리</a:t>
            </a:r>
            <a:r>
              <a:rPr lang="en-US" sz="3500" spc="21" dirty="0">
                <a:solidFill>
                  <a:srgbClr val="FFFFFF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 </a:t>
            </a:r>
            <a:r>
              <a:rPr lang="en-US" sz="3500" spc="21" dirty="0" err="1">
                <a:solidFill>
                  <a:srgbClr val="FFFFFF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점등식</a:t>
            </a:r>
            <a:r>
              <a:rPr lang="en-US" sz="3500" spc="21" dirty="0">
                <a:solidFill>
                  <a:srgbClr val="FFFFFF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 </a:t>
            </a:r>
            <a:r>
              <a:rPr lang="en-US" sz="3500" spc="21" dirty="0" err="1">
                <a:solidFill>
                  <a:srgbClr val="FFFFFF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초청공연</a:t>
            </a:r>
            <a:r>
              <a:rPr lang="en-US" sz="3500" spc="21" dirty="0">
                <a:solidFill>
                  <a:srgbClr val="FFFFFF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(</a:t>
            </a:r>
            <a:r>
              <a:rPr lang="en-US" sz="3500" spc="21" dirty="0" err="1">
                <a:solidFill>
                  <a:srgbClr val="FFFFFF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운서역</a:t>
            </a:r>
            <a:r>
              <a:rPr lang="en-US" sz="3500" spc="21" dirty="0">
                <a:solidFill>
                  <a:srgbClr val="FFFFFF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)</a:t>
            </a:r>
          </a:p>
          <a:p>
            <a:pPr marL="755651" lvl="1" indent="-377825" algn="just">
              <a:lnSpc>
                <a:spcPts val="4900"/>
              </a:lnSpc>
              <a:buFont typeface="Arial"/>
              <a:buChar char="•"/>
            </a:pPr>
            <a:r>
              <a:rPr lang="en-US" sz="3500" spc="21" dirty="0" err="1">
                <a:solidFill>
                  <a:srgbClr val="FFFFFF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송도플레이스타뮤지컬</a:t>
            </a:r>
            <a:r>
              <a:rPr lang="en-US" sz="3500" spc="21" dirty="0">
                <a:solidFill>
                  <a:srgbClr val="FFFFFF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 </a:t>
            </a:r>
            <a:r>
              <a:rPr lang="en-US" sz="3500" spc="21" dirty="0" err="1">
                <a:solidFill>
                  <a:srgbClr val="FFFFFF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미니콘서트</a:t>
            </a:r>
            <a:r>
              <a:rPr lang="en-US" sz="3500" spc="21" dirty="0">
                <a:solidFill>
                  <a:srgbClr val="FFFFFF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 </a:t>
            </a:r>
            <a:r>
              <a:rPr lang="en-US" sz="3500" spc="21" dirty="0" err="1">
                <a:solidFill>
                  <a:srgbClr val="FFFFFF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초청공연</a:t>
            </a:r>
            <a:endParaRPr lang="en-US" sz="3500" spc="21" dirty="0">
              <a:solidFill>
                <a:srgbClr val="FFFFFF"/>
              </a:solidFill>
              <a:latin typeface="TDTD나만믿어"/>
              <a:ea typeface="TDTD나만믿어"/>
              <a:cs typeface="TDTD나만믿어"/>
              <a:sym typeface="TDTD나만믿어"/>
            </a:endParaRPr>
          </a:p>
          <a:p>
            <a:pPr marL="755651" lvl="1" indent="-377825" algn="just">
              <a:lnSpc>
                <a:spcPts val="4900"/>
              </a:lnSpc>
              <a:buFont typeface="Arial"/>
              <a:buChar char="•"/>
            </a:pPr>
            <a:r>
              <a:rPr lang="en-US" sz="3500" spc="21" dirty="0" err="1">
                <a:solidFill>
                  <a:srgbClr val="FFFFFF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오산시</a:t>
            </a:r>
            <a:r>
              <a:rPr lang="en-US" sz="3500" spc="21" dirty="0">
                <a:solidFill>
                  <a:srgbClr val="FFFFFF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 </a:t>
            </a:r>
            <a:r>
              <a:rPr lang="en-US" sz="3500" spc="21" dirty="0" err="1">
                <a:solidFill>
                  <a:srgbClr val="FFFFFF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겨울축제</a:t>
            </a:r>
            <a:r>
              <a:rPr lang="en-US" sz="3500" spc="21" dirty="0">
                <a:solidFill>
                  <a:srgbClr val="FFFFFF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 오!(Oh)</a:t>
            </a:r>
            <a:r>
              <a:rPr lang="en-US" sz="3500" spc="21" dirty="0" err="1">
                <a:solidFill>
                  <a:srgbClr val="FFFFFF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해피산타마켓</a:t>
            </a:r>
            <a:r>
              <a:rPr lang="en-US" sz="3500" spc="21" dirty="0">
                <a:solidFill>
                  <a:srgbClr val="FFFFFF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 </a:t>
            </a:r>
            <a:r>
              <a:rPr lang="en-US" sz="3500" spc="21" dirty="0" err="1">
                <a:solidFill>
                  <a:srgbClr val="FFFFFF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축하무대공연</a:t>
            </a:r>
            <a:endParaRPr lang="en-US" sz="3500" spc="21" dirty="0">
              <a:solidFill>
                <a:srgbClr val="FFFFFF"/>
              </a:solidFill>
              <a:latin typeface="TDTD나만믿어"/>
              <a:ea typeface="TDTD나만믿어"/>
              <a:cs typeface="TDTD나만믿어"/>
              <a:sym typeface="TDTD나만믿어"/>
            </a:endParaRPr>
          </a:p>
          <a:p>
            <a:pPr algn="l">
              <a:lnSpc>
                <a:spcPts val="4900"/>
              </a:lnSpc>
            </a:pPr>
            <a:endParaRPr lang="en-US" sz="3500" spc="21" dirty="0">
              <a:solidFill>
                <a:srgbClr val="FFFFFF"/>
              </a:solidFill>
              <a:latin typeface="TDTD나만믿어"/>
              <a:ea typeface="TDTD나만믿어"/>
              <a:cs typeface="TDTD나만믿어"/>
              <a:sym typeface="TDTD나만믿어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0133137" y="3689350"/>
            <a:ext cx="6913347" cy="4949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00"/>
              </a:lnSpc>
            </a:pPr>
            <a:r>
              <a:rPr lang="en-US" sz="3500" spc="21">
                <a:solidFill>
                  <a:srgbClr val="FFFFFF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기타</a:t>
            </a:r>
          </a:p>
          <a:p>
            <a:pPr marL="755651" lvl="1" indent="-377825" algn="l">
              <a:lnSpc>
                <a:spcPts val="4900"/>
              </a:lnSpc>
              <a:buFont typeface="Arial"/>
              <a:buChar char="•"/>
            </a:pPr>
            <a:r>
              <a:rPr lang="en-US" sz="3500" spc="21">
                <a:solidFill>
                  <a:srgbClr val="FFFFFF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제2회 DREAME FashionShow 참가</a:t>
            </a:r>
          </a:p>
          <a:p>
            <a:pPr marL="755651" lvl="1" indent="-377825" algn="l">
              <a:lnSpc>
                <a:spcPts val="4900"/>
              </a:lnSpc>
              <a:buFont typeface="Arial"/>
              <a:buChar char="•"/>
            </a:pPr>
            <a:r>
              <a:rPr lang="en-US" sz="3500" spc="21">
                <a:solidFill>
                  <a:srgbClr val="FFFFFF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브레드이발소_빵스타의탄생 홍보대사</a:t>
            </a:r>
          </a:p>
          <a:p>
            <a:pPr marL="755651" lvl="1" indent="-377825" algn="l">
              <a:lnSpc>
                <a:spcPts val="4900"/>
              </a:lnSpc>
              <a:buFont typeface="Arial"/>
              <a:buChar char="•"/>
            </a:pPr>
            <a:r>
              <a:rPr lang="en-US" sz="3500" spc="21">
                <a:solidFill>
                  <a:srgbClr val="FFFFFF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어린이 글로벌홍보단임명</a:t>
            </a:r>
          </a:p>
          <a:p>
            <a:pPr marL="755651" lvl="1" indent="-377825" algn="l">
              <a:lnSpc>
                <a:spcPts val="4900"/>
              </a:lnSpc>
              <a:buFont typeface="Arial"/>
              <a:buChar char="•"/>
            </a:pPr>
            <a:r>
              <a:rPr lang="en-US" sz="3500" spc="21">
                <a:solidFill>
                  <a:srgbClr val="FFFFFF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인천 연수구 더샵퍼스트월드 버스킹</a:t>
            </a:r>
          </a:p>
          <a:p>
            <a:pPr marL="755651" lvl="1" indent="-377825" algn="l">
              <a:lnSpc>
                <a:spcPts val="4900"/>
              </a:lnSpc>
              <a:buFont typeface="Arial"/>
              <a:buChar char="•"/>
            </a:pPr>
            <a:r>
              <a:rPr lang="en-US" sz="3500" spc="21">
                <a:solidFill>
                  <a:srgbClr val="FFFFFF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안성팜랜드 버스킹</a:t>
            </a:r>
          </a:p>
          <a:p>
            <a:pPr marL="755651" lvl="1" indent="-377825" algn="l">
              <a:lnSpc>
                <a:spcPts val="4900"/>
              </a:lnSpc>
              <a:buFont typeface="Arial"/>
              <a:buChar char="•"/>
            </a:pPr>
            <a:r>
              <a:rPr lang="en-US" sz="3500" spc="21">
                <a:solidFill>
                  <a:srgbClr val="FFFFFF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가평 쁘띠프랑스 버스킹</a:t>
            </a:r>
          </a:p>
          <a:p>
            <a:pPr marL="755651" lvl="1" indent="-377825" algn="l">
              <a:lnSpc>
                <a:spcPts val="4900"/>
              </a:lnSpc>
              <a:buFont typeface="Arial"/>
              <a:buChar char="•"/>
            </a:pPr>
            <a:r>
              <a:rPr lang="en-US" sz="3500" spc="21">
                <a:solidFill>
                  <a:srgbClr val="FFFFFF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인천광역시 유튜브 공식 홍보모델</a:t>
            </a:r>
          </a:p>
        </p:txBody>
      </p:sp>
      <p:sp>
        <p:nvSpPr>
          <p:cNvPr id="12" name="Freeform 12"/>
          <p:cNvSpPr/>
          <p:nvPr/>
        </p:nvSpPr>
        <p:spPr>
          <a:xfrm rot="5879954" flipH="1">
            <a:off x="9133334" y="1423247"/>
            <a:ext cx="1257033" cy="3584736"/>
          </a:xfrm>
          <a:custGeom>
            <a:avLst/>
            <a:gdLst/>
            <a:ahLst/>
            <a:cxnLst/>
            <a:rect l="l" t="t" r="r" b="b"/>
            <a:pathLst>
              <a:path w="1257033" h="3584736">
                <a:moveTo>
                  <a:pt x="1257033" y="0"/>
                </a:moveTo>
                <a:lnTo>
                  <a:pt x="0" y="0"/>
                </a:lnTo>
                <a:lnTo>
                  <a:pt x="0" y="3584736"/>
                </a:lnTo>
                <a:lnTo>
                  <a:pt x="1257033" y="3584736"/>
                </a:lnTo>
                <a:lnTo>
                  <a:pt x="1257033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t="-59481" r="-572534"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8447617" y="2516853"/>
            <a:ext cx="2590367" cy="11160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040"/>
              </a:lnSpc>
              <a:spcBef>
                <a:spcPct val="0"/>
              </a:spcBef>
            </a:pPr>
            <a:r>
              <a:rPr lang="en-US" sz="6457" spc="38">
                <a:solidFill>
                  <a:srgbClr val="FCFCFC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경력사항</a:t>
            </a:r>
          </a:p>
        </p:txBody>
      </p:sp>
      <p:sp>
        <p:nvSpPr>
          <p:cNvPr id="16" name="직사각형 15">
            <a:extLst>
              <a:ext uri="{FF2B5EF4-FFF2-40B4-BE49-F238E27FC236}">
                <a16:creationId xmlns:a16="http://schemas.microsoft.com/office/drawing/2014/main" id="{D84E8FF7-B2C9-105C-BF5B-298A06AD1ED8}"/>
              </a:ext>
            </a:extLst>
          </p:cNvPr>
          <p:cNvSpPr/>
          <p:nvPr/>
        </p:nvSpPr>
        <p:spPr>
          <a:xfrm>
            <a:off x="-12965" y="0"/>
            <a:ext cx="18300965" cy="10292599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그림 13">
            <a:extLst>
              <a:ext uri="{FF2B5EF4-FFF2-40B4-BE49-F238E27FC236}">
                <a16:creationId xmlns:a16="http://schemas.microsoft.com/office/drawing/2014/main" id="{0C4C66E8-8099-3041-D81D-A3CBA36ACB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2827574" y="2166888"/>
            <a:ext cx="12527429" cy="7815138"/>
            <a:chOff x="0" y="0"/>
            <a:chExt cx="16703239" cy="10420184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 l="3762" t="13176" b="47286"/>
            <a:stretch>
              <a:fillRect/>
            </a:stretch>
          </p:blipFill>
          <p:spPr>
            <a:xfrm>
              <a:off x="0" y="0"/>
              <a:ext cx="16703239" cy="5146592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/>
            <a:srcRect l="5286" t="9072" b="12414"/>
            <a:stretch>
              <a:fillRect/>
            </a:stretch>
          </p:blipFill>
          <p:spPr>
            <a:xfrm>
              <a:off x="0" y="5273592"/>
              <a:ext cx="8288120" cy="5146592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5"/>
            <a:srcRect l="2351" t="11835" b="7218"/>
            <a:stretch>
              <a:fillRect/>
            </a:stretch>
          </p:blipFill>
          <p:spPr>
            <a:xfrm>
              <a:off x="8415120" y="5273592"/>
              <a:ext cx="8288120" cy="5146592"/>
            </a:xfrm>
            <a:prstGeom prst="rect">
              <a:avLst/>
            </a:prstGeom>
          </p:spPr>
        </p:pic>
      </p:grpSp>
      <p:sp>
        <p:nvSpPr>
          <p:cNvPr id="12" name="Freeform 12"/>
          <p:cNvSpPr/>
          <p:nvPr/>
        </p:nvSpPr>
        <p:spPr>
          <a:xfrm rot="-2006849">
            <a:off x="2341381" y="2313793"/>
            <a:ext cx="1691245" cy="514041"/>
          </a:xfrm>
          <a:custGeom>
            <a:avLst/>
            <a:gdLst/>
            <a:ahLst/>
            <a:cxnLst/>
            <a:rect l="l" t="t" r="r" b="b"/>
            <a:pathLst>
              <a:path w="1691245" h="514041">
                <a:moveTo>
                  <a:pt x="0" y="0"/>
                </a:moveTo>
                <a:lnTo>
                  <a:pt x="1691245" y="0"/>
                </a:lnTo>
                <a:lnTo>
                  <a:pt x="1691245" y="514040"/>
                </a:lnTo>
                <a:lnTo>
                  <a:pt x="0" y="51404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t="-108195" b="-92026"/>
            </a:stretch>
          </a:blipFill>
        </p:spPr>
      </p:sp>
      <p:sp>
        <p:nvSpPr>
          <p:cNvPr id="13" name="Freeform 13"/>
          <p:cNvSpPr/>
          <p:nvPr/>
        </p:nvSpPr>
        <p:spPr>
          <a:xfrm rot="8511373">
            <a:off x="14349229" y="9291393"/>
            <a:ext cx="1618394" cy="415408"/>
          </a:xfrm>
          <a:custGeom>
            <a:avLst/>
            <a:gdLst/>
            <a:ahLst/>
            <a:cxnLst/>
            <a:rect l="l" t="t" r="r" b="b"/>
            <a:pathLst>
              <a:path w="1618394" h="415408">
                <a:moveTo>
                  <a:pt x="0" y="0"/>
                </a:moveTo>
                <a:lnTo>
                  <a:pt x="1618394" y="0"/>
                </a:lnTo>
                <a:lnTo>
                  <a:pt x="1618394" y="415408"/>
                </a:lnTo>
                <a:lnTo>
                  <a:pt x="0" y="41540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t="-202420"/>
            </a:stretch>
          </a:blipFill>
        </p:spPr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1CB21D5A-CD1A-EFD5-B5AE-6DD1A2F1742A}"/>
              </a:ext>
            </a:extLst>
          </p:cNvPr>
          <p:cNvSpPr/>
          <p:nvPr/>
        </p:nvSpPr>
        <p:spPr>
          <a:xfrm>
            <a:off x="-12965" y="0"/>
            <a:ext cx="18300965" cy="10292599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TextBox 5">
            <a:extLst>
              <a:ext uri="{FF2B5EF4-FFF2-40B4-BE49-F238E27FC236}">
                <a16:creationId xmlns:a16="http://schemas.microsoft.com/office/drawing/2014/main" id="{EF828636-01B6-32CF-1F34-46FF0B1B77DB}"/>
              </a:ext>
            </a:extLst>
          </p:cNvPr>
          <p:cNvSpPr txBox="1"/>
          <p:nvPr/>
        </p:nvSpPr>
        <p:spPr>
          <a:xfrm>
            <a:off x="5123569" y="186700"/>
            <a:ext cx="8030689" cy="15030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2181"/>
              </a:lnSpc>
              <a:spcBef>
                <a:spcPct val="0"/>
              </a:spcBef>
            </a:pPr>
            <a:r>
              <a:rPr lang="en-US" sz="8700" spc="52" dirty="0" err="1">
                <a:ln w="31750"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TDTD낙서"/>
                <a:ea typeface="TDTD낙서"/>
                <a:cs typeface="TDTD낙서"/>
                <a:sym typeface="TDTD낙서"/>
              </a:rPr>
              <a:t>키즈돌</a:t>
            </a:r>
            <a:r>
              <a:rPr lang="en-US" sz="8700" spc="52" dirty="0">
                <a:ln w="31750"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TDTD낙서"/>
                <a:ea typeface="TDTD낙서"/>
                <a:cs typeface="TDTD낙서"/>
                <a:sym typeface="TDTD낙서"/>
              </a:rPr>
              <a:t> </a:t>
            </a:r>
            <a:r>
              <a:rPr lang="en-US" sz="8700" spc="52" dirty="0" err="1">
                <a:ln w="31750"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TDTD낙서"/>
                <a:ea typeface="TDTD낙서"/>
                <a:cs typeface="TDTD낙서"/>
                <a:sym typeface="TDTD낙서"/>
              </a:rPr>
              <a:t>슈크림</a:t>
            </a:r>
            <a:r>
              <a:rPr lang="en-US" sz="8700" spc="52" dirty="0">
                <a:ln w="31750"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TDTD낙서"/>
                <a:ea typeface="TDTD낙서"/>
                <a:cs typeface="TDTD낙서"/>
                <a:sym typeface="TDTD낙서"/>
              </a:rPr>
              <a:t> </a:t>
            </a:r>
            <a:r>
              <a:rPr lang="en-US" sz="8700" spc="52" dirty="0" err="1">
                <a:ln w="31750"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TDTD낙서"/>
                <a:ea typeface="TDTD낙서"/>
                <a:cs typeface="TDTD낙서"/>
                <a:sym typeface="TDTD낙서"/>
              </a:rPr>
              <a:t>소개</a:t>
            </a:r>
            <a:endParaRPr lang="en-US" sz="8700" spc="52" dirty="0">
              <a:ln w="31750">
                <a:solidFill>
                  <a:schemeClr val="accent1">
                    <a:lumMod val="50000"/>
                  </a:schemeClr>
                </a:solidFill>
              </a:ln>
              <a:solidFill>
                <a:schemeClr val="bg1"/>
              </a:solidFill>
              <a:latin typeface="TDTD낙서"/>
              <a:ea typeface="TDTD낙서"/>
              <a:cs typeface="TDTD낙서"/>
              <a:sym typeface="TDTD낙서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그림 31">
            <a:extLst>
              <a:ext uri="{FF2B5EF4-FFF2-40B4-BE49-F238E27FC236}">
                <a16:creationId xmlns:a16="http://schemas.microsoft.com/office/drawing/2014/main" id="{6460A3BE-7861-05F5-444A-9A181F9651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 rot="-127760">
            <a:off x="845551" y="1260819"/>
            <a:ext cx="4640864" cy="8306095"/>
            <a:chOff x="0" y="0"/>
            <a:chExt cx="6187819" cy="11074793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 l="30607" t="8153" r="26889" b="41652"/>
            <a:stretch>
              <a:fillRect/>
            </a:stretch>
          </p:blipFill>
          <p:spPr>
            <a:xfrm>
              <a:off x="0" y="0"/>
              <a:ext cx="6187819" cy="5473896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/>
            <a:srcRect l="13047" r="13047"/>
            <a:stretch>
              <a:fillRect/>
            </a:stretch>
          </p:blipFill>
          <p:spPr>
            <a:xfrm>
              <a:off x="0" y="5600896"/>
              <a:ext cx="3030409" cy="5473896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5"/>
            <a:srcRect l="12510" r="16629" b="4118"/>
            <a:stretch>
              <a:fillRect/>
            </a:stretch>
          </p:blipFill>
          <p:spPr>
            <a:xfrm>
              <a:off x="3157409" y="5600896"/>
              <a:ext cx="3030409" cy="5473896"/>
            </a:xfrm>
            <a:prstGeom prst="rect">
              <a:avLst/>
            </a:prstGeom>
          </p:spPr>
        </p:pic>
      </p:grpSp>
      <p:sp>
        <p:nvSpPr>
          <p:cNvPr id="7" name="Freeform 7"/>
          <p:cNvSpPr/>
          <p:nvPr/>
        </p:nvSpPr>
        <p:spPr>
          <a:xfrm rot="-128267">
            <a:off x="7606885" y="4643686"/>
            <a:ext cx="1795401" cy="545699"/>
          </a:xfrm>
          <a:custGeom>
            <a:avLst/>
            <a:gdLst/>
            <a:ahLst/>
            <a:cxnLst/>
            <a:rect l="l" t="t" r="r" b="b"/>
            <a:pathLst>
              <a:path w="1795401" h="545699">
                <a:moveTo>
                  <a:pt x="0" y="0"/>
                </a:moveTo>
                <a:lnTo>
                  <a:pt x="1795401" y="0"/>
                </a:lnTo>
                <a:lnTo>
                  <a:pt x="1795401" y="545699"/>
                </a:lnTo>
                <a:lnTo>
                  <a:pt x="0" y="54569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t="-108195" b="-92026"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5639121" y="2225295"/>
            <a:ext cx="4223019" cy="6827887"/>
            <a:chOff x="0" y="0"/>
            <a:chExt cx="5630692" cy="9103849"/>
          </a:xfrm>
        </p:grpSpPr>
        <p:sp>
          <p:nvSpPr>
            <p:cNvPr id="9" name="Freeform 9"/>
            <p:cNvSpPr/>
            <p:nvPr/>
          </p:nvSpPr>
          <p:spPr>
            <a:xfrm rot="-128267">
              <a:off x="92071" y="3965959"/>
              <a:ext cx="5446549" cy="5038058"/>
            </a:xfrm>
            <a:custGeom>
              <a:avLst/>
              <a:gdLst/>
              <a:ahLst/>
              <a:cxnLst/>
              <a:rect l="l" t="t" r="r" b="b"/>
              <a:pathLst>
                <a:path w="5446549" h="5038058">
                  <a:moveTo>
                    <a:pt x="0" y="0"/>
                  </a:moveTo>
                  <a:lnTo>
                    <a:pt x="5446550" y="0"/>
                  </a:lnTo>
                  <a:lnTo>
                    <a:pt x="5446550" y="5038058"/>
                  </a:lnTo>
                  <a:lnTo>
                    <a:pt x="0" y="50380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 rot="-79598">
              <a:off x="103027" y="62124"/>
              <a:ext cx="5424638" cy="5017790"/>
            </a:xfrm>
            <a:custGeom>
              <a:avLst/>
              <a:gdLst/>
              <a:ahLst/>
              <a:cxnLst/>
              <a:rect l="l" t="t" r="r" b="b"/>
              <a:pathLst>
                <a:path w="5424638" h="5017790">
                  <a:moveTo>
                    <a:pt x="0" y="0"/>
                  </a:moveTo>
                  <a:lnTo>
                    <a:pt x="5424638" y="0"/>
                  </a:lnTo>
                  <a:lnTo>
                    <a:pt x="5424638" y="5017791"/>
                  </a:lnTo>
                  <a:lnTo>
                    <a:pt x="0" y="50177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6" name="TextBox 16"/>
          <p:cNvSpPr txBox="1"/>
          <p:nvPr/>
        </p:nvSpPr>
        <p:spPr>
          <a:xfrm>
            <a:off x="6358758" y="2431949"/>
            <a:ext cx="2783744" cy="6159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901"/>
              </a:lnSpc>
              <a:spcBef>
                <a:spcPct val="0"/>
              </a:spcBef>
            </a:pPr>
            <a:r>
              <a:rPr lang="en-US" sz="3500" spc="21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늘 밝게 웃는 성리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6012299" y="3068849"/>
            <a:ext cx="3476662" cy="26651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55"/>
              </a:lnSpc>
            </a:pPr>
            <a:r>
              <a:rPr lang="en-US" sz="2539" spc="15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이름 : 정성리</a:t>
            </a:r>
          </a:p>
          <a:p>
            <a:pPr algn="ctr">
              <a:lnSpc>
                <a:spcPts val="3555"/>
              </a:lnSpc>
            </a:pPr>
            <a:r>
              <a:rPr lang="en-US" sz="2539" spc="15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나이 : 7세 (만6세)</a:t>
            </a:r>
          </a:p>
          <a:p>
            <a:pPr algn="ctr">
              <a:lnSpc>
                <a:spcPts val="3555"/>
              </a:lnSpc>
            </a:pPr>
            <a:r>
              <a:rPr lang="en-US" sz="2539" spc="15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생년월일 : 2018.01.08</a:t>
            </a:r>
          </a:p>
          <a:p>
            <a:pPr algn="ctr">
              <a:lnSpc>
                <a:spcPts val="3555"/>
              </a:lnSpc>
            </a:pPr>
            <a:r>
              <a:rPr lang="en-US" sz="2539" spc="15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키 : 110cm</a:t>
            </a:r>
          </a:p>
          <a:p>
            <a:pPr algn="ctr">
              <a:lnSpc>
                <a:spcPts val="3555"/>
              </a:lnSpc>
            </a:pPr>
            <a:r>
              <a:rPr lang="en-US" sz="2539" spc="15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몸무게 : 19k​g</a:t>
            </a:r>
          </a:p>
          <a:p>
            <a:pPr marL="0" lvl="0" indent="0" algn="ctr">
              <a:lnSpc>
                <a:spcPts val="3555"/>
              </a:lnSpc>
              <a:spcBef>
                <a:spcPct val="0"/>
              </a:spcBef>
            </a:pPr>
            <a:r>
              <a:rPr lang="en-US" sz="2539" spc="15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특징 : 큰 눈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5911435" y="5953189"/>
            <a:ext cx="4273957" cy="2700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127"/>
              </a:lnSpc>
            </a:pPr>
            <a:r>
              <a:rPr lang="en-US" sz="2234" spc="13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경력사항</a:t>
            </a:r>
          </a:p>
          <a:p>
            <a:pPr algn="just">
              <a:lnSpc>
                <a:spcPts val="3127"/>
              </a:lnSpc>
            </a:pPr>
            <a:r>
              <a:rPr lang="en-US" sz="2234" spc="13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에누마 학습어플 홍보영상</a:t>
            </a:r>
          </a:p>
          <a:p>
            <a:pPr algn="just">
              <a:lnSpc>
                <a:spcPts val="3127"/>
              </a:lnSpc>
            </a:pPr>
            <a:r>
              <a:rPr lang="en-US" sz="2234" spc="13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 ebs샤샤는들썩들썩 코너</a:t>
            </a:r>
          </a:p>
          <a:p>
            <a:pPr algn="just">
              <a:lnSpc>
                <a:spcPts val="3127"/>
              </a:lnSpc>
            </a:pPr>
            <a:r>
              <a:rPr lang="en-US" sz="2234" spc="13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MBC뽀뽀뽀좋아좋아 내가할게요 코너</a:t>
            </a:r>
          </a:p>
          <a:p>
            <a:pPr algn="just">
              <a:lnSpc>
                <a:spcPts val="3127"/>
              </a:lnSpc>
            </a:pPr>
            <a:r>
              <a:rPr lang="en-US" sz="2234" spc="13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​베베쥬아동복-라이브방송</a:t>
            </a:r>
          </a:p>
          <a:p>
            <a:pPr algn="just">
              <a:lnSpc>
                <a:spcPts val="3127"/>
              </a:lnSpc>
            </a:pPr>
            <a:r>
              <a:rPr lang="en-US" sz="2234" spc="13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kiddo 블럭완구 제품모델촬영</a:t>
            </a:r>
          </a:p>
          <a:p>
            <a:pPr marL="0" lvl="0" indent="0" algn="just">
              <a:lnSpc>
                <a:spcPts val="3127"/>
              </a:lnSpc>
              <a:spcBef>
                <a:spcPct val="0"/>
              </a:spcBef>
            </a:pPr>
            <a:r>
              <a:rPr lang="en-US" sz="2234" spc="13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그 외 다수 모델&amp;아역 활동</a:t>
            </a:r>
          </a:p>
        </p:txBody>
      </p:sp>
      <p:grpSp>
        <p:nvGrpSpPr>
          <p:cNvPr id="19" name="Group 19"/>
          <p:cNvGrpSpPr/>
          <p:nvPr/>
        </p:nvGrpSpPr>
        <p:grpSpPr>
          <a:xfrm rot="226078">
            <a:off x="9977815" y="1805168"/>
            <a:ext cx="3752386" cy="8080169"/>
            <a:chOff x="0" y="0"/>
            <a:chExt cx="5003181" cy="10773559"/>
          </a:xfrm>
        </p:grpSpPr>
        <p:pic>
          <p:nvPicPr>
            <p:cNvPr id="20" name="Picture 20"/>
            <p:cNvPicPr>
              <a:picLocks noChangeAspect="1"/>
            </p:cNvPicPr>
            <p:nvPr/>
          </p:nvPicPr>
          <p:blipFill>
            <a:blip r:embed="rId10"/>
            <a:srcRect l="33797" t="3781" r="23469" b="35522"/>
            <a:stretch>
              <a:fillRect/>
            </a:stretch>
          </p:blipFill>
          <p:spPr>
            <a:xfrm>
              <a:off x="0" y="0"/>
              <a:ext cx="5003181" cy="5323280"/>
            </a:xfrm>
            <a:prstGeom prst="rect">
              <a:avLst/>
            </a:prstGeom>
          </p:spPr>
        </p:pic>
        <p:pic>
          <p:nvPicPr>
            <p:cNvPr id="21" name="Picture 21"/>
            <p:cNvPicPr>
              <a:picLocks noChangeAspect="1"/>
            </p:cNvPicPr>
            <p:nvPr/>
          </p:nvPicPr>
          <p:blipFill>
            <a:blip r:embed="rId11"/>
            <a:srcRect l="14273" t="4925" r="29384" b="2924"/>
            <a:stretch>
              <a:fillRect/>
            </a:stretch>
          </p:blipFill>
          <p:spPr>
            <a:xfrm>
              <a:off x="0" y="5450280"/>
              <a:ext cx="2438090" cy="5323280"/>
            </a:xfrm>
            <a:prstGeom prst="rect">
              <a:avLst/>
            </a:prstGeom>
          </p:spPr>
        </p:pic>
        <p:pic>
          <p:nvPicPr>
            <p:cNvPr id="22" name="Picture 22"/>
            <p:cNvPicPr>
              <a:picLocks noChangeAspect="1"/>
            </p:cNvPicPr>
            <p:nvPr/>
          </p:nvPicPr>
          <p:blipFill>
            <a:blip r:embed="rId12"/>
            <a:srcRect l="12887" t="2658" r="27767"/>
            <a:stretch>
              <a:fillRect/>
            </a:stretch>
          </p:blipFill>
          <p:spPr>
            <a:xfrm>
              <a:off x="2565090" y="5450280"/>
              <a:ext cx="2438090" cy="5323280"/>
            </a:xfrm>
            <a:prstGeom prst="rect">
              <a:avLst/>
            </a:prstGeom>
          </p:spPr>
        </p:pic>
      </p:grpSp>
      <p:grpSp>
        <p:nvGrpSpPr>
          <p:cNvPr id="23" name="Group 23"/>
          <p:cNvGrpSpPr/>
          <p:nvPr/>
        </p:nvGrpSpPr>
        <p:grpSpPr>
          <a:xfrm>
            <a:off x="13772407" y="2225295"/>
            <a:ext cx="4223019" cy="6827887"/>
            <a:chOff x="0" y="0"/>
            <a:chExt cx="5630692" cy="9103849"/>
          </a:xfrm>
        </p:grpSpPr>
        <p:sp>
          <p:nvSpPr>
            <p:cNvPr id="24" name="Freeform 24"/>
            <p:cNvSpPr/>
            <p:nvPr/>
          </p:nvSpPr>
          <p:spPr>
            <a:xfrm rot="-128267">
              <a:off x="92071" y="3965959"/>
              <a:ext cx="5446549" cy="5038058"/>
            </a:xfrm>
            <a:custGeom>
              <a:avLst/>
              <a:gdLst/>
              <a:ahLst/>
              <a:cxnLst/>
              <a:rect l="l" t="t" r="r" b="b"/>
              <a:pathLst>
                <a:path w="5446549" h="5038058">
                  <a:moveTo>
                    <a:pt x="0" y="0"/>
                  </a:moveTo>
                  <a:lnTo>
                    <a:pt x="5446550" y="0"/>
                  </a:lnTo>
                  <a:lnTo>
                    <a:pt x="5446550" y="5038058"/>
                  </a:lnTo>
                  <a:lnTo>
                    <a:pt x="0" y="50380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5" name="Freeform 25"/>
            <p:cNvSpPr/>
            <p:nvPr/>
          </p:nvSpPr>
          <p:spPr>
            <a:xfrm rot="-79598">
              <a:off x="103027" y="62124"/>
              <a:ext cx="5424638" cy="5017790"/>
            </a:xfrm>
            <a:custGeom>
              <a:avLst/>
              <a:gdLst/>
              <a:ahLst/>
              <a:cxnLst/>
              <a:rect l="l" t="t" r="r" b="b"/>
              <a:pathLst>
                <a:path w="5424638" h="5017790">
                  <a:moveTo>
                    <a:pt x="0" y="0"/>
                  </a:moveTo>
                  <a:lnTo>
                    <a:pt x="5424638" y="0"/>
                  </a:lnTo>
                  <a:lnTo>
                    <a:pt x="5424638" y="5017791"/>
                  </a:lnTo>
                  <a:lnTo>
                    <a:pt x="0" y="50177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26" name="Freeform 26"/>
          <p:cNvSpPr/>
          <p:nvPr/>
        </p:nvSpPr>
        <p:spPr>
          <a:xfrm>
            <a:off x="15015782" y="1932916"/>
            <a:ext cx="1837236" cy="558414"/>
          </a:xfrm>
          <a:custGeom>
            <a:avLst/>
            <a:gdLst/>
            <a:ahLst/>
            <a:cxnLst/>
            <a:rect l="l" t="t" r="r" b="b"/>
            <a:pathLst>
              <a:path w="1837236" h="558414">
                <a:moveTo>
                  <a:pt x="0" y="0"/>
                </a:moveTo>
                <a:lnTo>
                  <a:pt x="1837236" y="0"/>
                </a:lnTo>
                <a:lnTo>
                  <a:pt x="1837236" y="558414"/>
                </a:lnTo>
                <a:lnTo>
                  <a:pt x="0" y="55841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t="-108195" b="-92026"/>
            </a:stretch>
          </a:blipFill>
        </p:spPr>
      </p:sp>
      <p:sp>
        <p:nvSpPr>
          <p:cNvPr id="27" name="TextBox 27"/>
          <p:cNvSpPr txBox="1"/>
          <p:nvPr/>
        </p:nvSpPr>
        <p:spPr>
          <a:xfrm>
            <a:off x="14492044" y="2431949"/>
            <a:ext cx="2783744" cy="6159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901"/>
              </a:lnSpc>
              <a:spcBef>
                <a:spcPct val="0"/>
              </a:spcBef>
            </a:pPr>
            <a:r>
              <a:rPr lang="en-US" sz="3500" spc="21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똑소리나는 주아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4145585" y="2990726"/>
            <a:ext cx="3476662" cy="26651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55"/>
              </a:lnSpc>
            </a:pPr>
            <a:r>
              <a:rPr lang="en-US" sz="2539" spc="15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이름 : 허주아</a:t>
            </a:r>
          </a:p>
          <a:p>
            <a:pPr algn="ctr">
              <a:lnSpc>
                <a:spcPts val="3555"/>
              </a:lnSpc>
            </a:pPr>
            <a:r>
              <a:rPr lang="en-US" sz="2539" spc="15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나이 : 7세 (만6세)</a:t>
            </a:r>
          </a:p>
          <a:p>
            <a:pPr algn="ctr">
              <a:lnSpc>
                <a:spcPts val="3555"/>
              </a:lnSpc>
            </a:pPr>
            <a:r>
              <a:rPr lang="en-US" sz="2539" spc="15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생년월일 : 2018.03.08</a:t>
            </a:r>
          </a:p>
          <a:p>
            <a:pPr algn="ctr">
              <a:lnSpc>
                <a:spcPts val="3555"/>
              </a:lnSpc>
            </a:pPr>
            <a:r>
              <a:rPr lang="en-US" sz="2539" spc="15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키 : 114cm</a:t>
            </a:r>
          </a:p>
          <a:p>
            <a:pPr algn="ctr">
              <a:lnSpc>
                <a:spcPts val="3555"/>
              </a:lnSpc>
            </a:pPr>
            <a:r>
              <a:rPr lang="en-US" sz="2539" spc="15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몸무게 : 19k​g</a:t>
            </a:r>
          </a:p>
          <a:p>
            <a:pPr marL="0" lvl="0" indent="0" algn="ctr">
              <a:lnSpc>
                <a:spcPts val="3555"/>
              </a:lnSpc>
              <a:spcBef>
                <a:spcPct val="0"/>
              </a:spcBef>
            </a:pPr>
            <a:r>
              <a:rPr lang="en-US" sz="2539" spc="15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특징 : 또렷한 이목구비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4067333" y="5884492"/>
            <a:ext cx="3633166" cy="23436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121"/>
              </a:lnSpc>
            </a:pPr>
            <a:r>
              <a:rPr lang="en-US" sz="2229" spc="13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경력사항</a:t>
            </a:r>
          </a:p>
          <a:p>
            <a:pPr algn="just">
              <a:lnSpc>
                <a:spcPts val="3121"/>
              </a:lnSpc>
            </a:pPr>
            <a:r>
              <a:rPr lang="en-US" sz="2229" spc="13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뽀뽀뽀 좋아좋아 나랑같이놀자 코너</a:t>
            </a:r>
          </a:p>
          <a:p>
            <a:pPr algn="just">
              <a:lnSpc>
                <a:spcPts val="3121"/>
              </a:lnSpc>
            </a:pPr>
            <a:r>
              <a:rPr lang="en-US" sz="2229" spc="13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EBS 딩동댕 유치원 특집 거꾸로유치원 출연</a:t>
            </a:r>
          </a:p>
          <a:p>
            <a:pPr algn="just">
              <a:lnSpc>
                <a:spcPts val="3121"/>
              </a:lnSpc>
            </a:pPr>
            <a:r>
              <a:rPr lang="en-US" sz="2229" spc="13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쇼핑몰 쁘띠슈 썬캡 제품모델</a:t>
            </a:r>
          </a:p>
          <a:p>
            <a:pPr marL="0" lvl="0" indent="0" algn="just">
              <a:lnSpc>
                <a:spcPts val="3121"/>
              </a:lnSpc>
              <a:spcBef>
                <a:spcPct val="0"/>
              </a:spcBef>
            </a:pPr>
            <a:r>
              <a:rPr lang="en-US" sz="2229" spc="13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예스맘x쎄마비콜라보 제품모델</a:t>
            </a:r>
          </a:p>
        </p:txBody>
      </p:sp>
      <p:sp>
        <p:nvSpPr>
          <p:cNvPr id="30" name="Freeform 30"/>
          <p:cNvSpPr/>
          <p:nvPr/>
        </p:nvSpPr>
        <p:spPr>
          <a:xfrm rot="5400000">
            <a:off x="7489169" y="1292828"/>
            <a:ext cx="622317" cy="1774688"/>
          </a:xfrm>
          <a:custGeom>
            <a:avLst/>
            <a:gdLst/>
            <a:ahLst/>
            <a:cxnLst/>
            <a:rect l="l" t="t" r="r" b="b"/>
            <a:pathLst>
              <a:path w="622317" h="1774688">
                <a:moveTo>
                  <a:pt x="0" y="0"/>
                </a:moveTo>
                <a:lnTo>
                  <a:pt x="622317" y="0"/>
                </a:lnTo>
                <a:lnTo>
                  <a:pt x="622317" y="1774688"/>
                </a:lnTo>
                <a:lnTo>
                  <a:pt x="0" y="1774688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t="-59481" r="-572534"/>
            </a:stretch>
          </a:blipFill>
        </p:spPr>
      </p:sp>
      <p:sp>
        <p:nvSpPr>
          <p:cNvPr id="33" name="직사각형 32">
            <a:extLst>
              <a:ext uri="{FF2B5EF4-FFF2-40B4-BE49-F238E27FC236}">
                <a16:creationId xmlns:a16="http://schemas.microsoft.com/office/drawing/2014/main" id="{F9C8B47D-F627-84C4-F595-C850318A582D}"/>
              </a:ext>
            </a:extLst>
          </p:cNvPr>
          <p:cNvSpPr/>
          <p:nvPr/>
        </p:nvSpPr>
        <p:spPr>
          <a:xfrm>
            <a:off x="-12965" y="0"/>
            <a:ext cx="18300965" cy="10292599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4" name="TextBox 5">
            <a:extLst>
              <a:ext uri="{FF2B5EF4-FFF2-40B4-BE49-F238E27FC236}">
                <a16:creationId xmlns:a16="http://schemas.microsoft.com/office/drawing/2014/main" id="{AA2797F4-1936-4688-BACE-70B433B96DE8}"/>
              </a:ext>
            </a:extLst>
          </p:cNvPr>
          <p:cNvSpPr txBox="1"/>
          <p:nvPr/>
        </p:nvSpPr>
        <p:spPr>
          <a:xfrm>
            <a:off x="4123884" y="109629"/>
            <a:ext cx="10040231" cy="14776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2181"/>
              </a:lnSpc>
              <a:spcBef>
                <a:spcPct val="0"/>
              </a:spcBef>
            </a:pPr>
            <a:r>
              <a:rPr lang="en-US" sz="8700" spc="52" dirty="0" err="1">
                <a:ln w="31750"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TDTD낙서"/>
                <a:ea typeface="TDTD낙서"/>
                <a:cs typeface="TDTD낙서"/>
                <a:sym typeface="TDTD낙서"/>
              </a:rPr>
              <a:t>키즈돌</a:t>
            </a:r>
            <a:r>
              <a:rPr lang="en-US" sz="8700" spc="52" dirty="0">
                <a:ln w="31750"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TDTD낙서"/>
                <a:ea typeface="TDTD낙서"/>
                <a:cs typeface="TDTD낙서"/>
                <a:sym typeface="TDTD낙서"/>
              </a:rPr>
              <a:t> </a:t>
            </a:r>
            <a:r>
              <a:rPr lang="en-US" sz="8700" spc="52" dirty="0" err="1">
                <a:ln w="31750"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TDTD낙서"/>
                <a:ea typeface="TDTD낙서"/>
                <a:cs typeface="TDTD낙서"/>
                <a:sym typeface="TDTD낙서"/>
              </a:rPr>
              <a:t>슈크림</a:t>
            </a:r>
            <a:r>
              <a:rPr lang="en-US" sz="8700" spc="52" dirty="0">
                <a:ln w="31750"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TDTD낙서"/>
                <a:ea typeface="TDTD낙서"/>
                <a:cs typeface="TDTD낙서"/>
                <a:sym typeface="TDTD낙서"/>
              </a:rPr>
              <a:t> </a:t>
            </a:r>
            <a:r>
              <a:rPr lang="ko-KR" altLang="en-US" sz="8700" spc="52" dirty="0">
                <a:ln w="31750"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TDTD낙서"/>
                <a:ea typeface="TDTD낙서"/>
                <a:cs typeface="TDTD낙서"/>
                <a:sym typeface="TDTD낙서"/>
              </a:rPr>
              <a:t>멤버</a:t>
            </a:r>
            <a:r>
              <a:rPr lang="en-US" sz="8700" spc="52" dirty="0" err="1">
                <a:ln w="31750"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TDTD낙서"/>
                <a:ea typeface="TDTD낙서"/>
                <a:cs typeface="TDTD낙서"/>
                <a:sym typeface="TDTD낙서"/>
              </a:rPr>
              <a:t>소개</a:t>
            </a:r>
            <a:endParaRPr lang="en-US" sz="8700" spc="52" dirty="0">
              <a:ln w="31750">
                <a:solidFill>
                  <a:schemeClr val="accent1">
                    <a:lumMod val="50000"/>
                  </a:schemeClr>
                </a:solidFill>
              </a:ln>
              <a:solidFill>
                <a:schemeClr val="bg1"/>
              </a:solidFill>
              <a:latin typeface="TDTD낙서"/>
              <a:ea typeface="TDTD낙서"/>
              <a:cs typeface="TDTD낙서"/>
              <a:sym typeface="TDTD낙서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그림 30">
            <a:extLst>
              <a:ext uri="{FF2B5EF4-FFF2-40B4-BE49-F238E27FC236}">
                <a16:creationId xmlns:a16="http://schemas.microsoft.com/office/drawing/2014/main" id="{1DC576A1-4BAF-3E77-EC3C-B2CEEDB1E8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 rot="-128267">
            <a:off x="7606885" y="4643686"/>
            <a:ext cx="1795401" cy="545699"/>
          </a:xfrm>
          <a:custGeom>
            <a:avLst/>
            <a:gdLst/>
            <a:ahLst/>
            <a:cxnLst/>
            <a:rect l="l" t="t" r="r" b="b"/>
            <a:pathLst>
              <a:path w="1795401" h="545699">
                <a:moveTo>
                  <a:pt x="0" y="0"/>
                </a:moveTo>
                <a:lnTo>
                  <a:pt x="1795401" y="0"/>
                </a:lnTo>
                <a:lnTo>
                  <a:pt x="1795401" y="545699"/>
                </a:lnTo>
                <a:lnTo>
                  <a:pt x="0" y="54569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108195" b="-92026"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5639121" y="2225295"/>
            <a:ext cx="4223019" cy="6827887"/>
            <a:chOff x="0" y="0"/>
            <a:chExt cx="5630692" cy="9103849"/>
          </a:xfrm>
        </p:grpSpPr>
        <p:sp>
          <p:nvSpPr>
            <p:cNvPr id="5" name="Freeform 5"/>
            <p:cNvSpPr/>
            <p:nvPr/>
          </p:nvSpPr>
          <p:spPr>
            <a:xfrm rot="-128267">
              <a:off x="92071" y="3965959"/>
              <a:ext cx="5446549" cy="5038058"/>
            </a:xfrm>
            <a:custGeom>
              <a:avLst/>
              <a:gdLst/>
              <a:ahLst/>
              <a:cxnLst/>
              <a:rect l="l" t="t" r="r" b="b"/>
              <a:pathLst>
                <a:path w="5446549" h="5038058">
                  <a:moveTo>
                    <a:pt x="0" y="0"/>
                  </a:moveTo>
                  <a:lnTo>
                    <a:pt x="5446550" y="0"/>
                  </a:lnTo>
                  <a:lnTo>
                    <a:pt x="5446550" y="5038058"/>
                  </a:lnTo>
                  <a:lnTo>
                    <a:pt x="0" y="50380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 rot="-79598">
              <a:off x="103027" y="62124"/>
              <a:ext cx="5424638" cy="5017790"/>
            </a:xfrm>
            <a:custGeom>
              <a:avLst/>
              <a:gdLst/>
              <a:ahLst/>
              <a:cxnLst/>
              <a:rect l="l" t="t" r="r" b="b"/>
              <a:pathLst>
                <a:path w="5424638" h="5017790">
                  <a:moveTo>
                    <a:pt x="0" y="0"/>
                  </a:moveTo>
                  <a:lnTo>
                    <a:pt x="5424638" y="0"/>
                  </a:lnTo>
                  <a:lnTo>
                    <a:pt x="5424638" y="5017791"/>
                  </a:lnTo>
                  <a:lnTo>
                    <a:pt x="0" y="50177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7" name="Freeform 7"/>
          <p:cNvSpPr/>
          <p:nvPr/>
        </p:nvSpPr>
        <p:spPr>
          <a:xfrm rot="-79598">
            <a:off x="6856541" y="1953544"/>
            <a:ext cx="1788179" cy="543503"/>
          </a:xfrm>
          <a:custGeom>
            <a:avLst/>
            <a:gdLst/>
            <a:ahLst/>
            <a:cxnLst/>
            <a:rect l="l" t="t" r="r" b="b"/>
            <a:pathLst>
              <a:path w="1788179" h="543503">
                <a:moveTo>
                  <a:pt x="0" y="0"/>
                </a:moveTo>
                <a:lnTo>
                  <a:pt x="1788179" y="0"/>
                </a:lnTo>
                <a:lnTo>
                  <a:pt x="1788179" y="543503"/>
                </a:lnTo>
                <a:lnTo>
                  <a:pt x="0" y="54350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108195" b="-92026"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1236871" y="1419786"/>
            <a:ext cx="4249850" cy="8438905"/>
            <a:chOff x="0" y="0"/>
            <a:chExt cx="5666467" cy="11251874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7"/>
            <a:srcRect l="33230" t="6922" r="22254" b="34744"/>
            <a:stretch>
              <a:fillRect/>
            </a:stretch>
          </p:blipFill>
          <p:spPr>
            <a:xfrm>
              <a:off x="0" y="0"/>
              <a:ext cx="5666467" cy="5562437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8"/>
            <a:srcRect l="11644" r="21883"/>
            <a:stretch>
              <a:fillRect/>
            </a:stretch>
          </p:blipFill>
          <p:spPr>
            <a:xfrm>
              <a:off x="0" y="5689437"/>
              <a:ext cx="2769733" cy="5562437"/>
            </a:xfrm>
            <a:prstGeom prst="rect">
              <a:avLst/>
            </a:prstGeom>
          </p:spPr>
        </p:pic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9"/>
            <a:srcRect l="17734" t="3196" r="19600" b="2530"/>
            <a:stretch>
              <a:fillRect/>
            </a:stretch>
          </p:blipFill>
          <p:spPr>
            <a:xfrm>
              <a:off x="2896733" y="5689437"/>
              <a:ext cx="2769733" cy="5562437"/>
            </a:xfrm>
            <a:prstGeom prst="rect">
              <a:avLst/>
            </a:prstGeom>
          </p:spPr>
        </p:pic>
      </p:grpSp>
      <p:grpSp>
        <p:nvGrpSpPr>
          <p:cNvPr id="16" name="Group 16"/>
          <p:cNvGrpSpPr/>
          <p:nvPr/>
        </p:nvGrpSpPr>
        <p:grpSpPr>
          <a:xfrm rot="226078">
            <a:off x="9977815" y="1805168"/>
            <a:ext cx="3752386" cy="8080169"/>
            <a:chOff x="0" y="0"/>
            <a:chExt cx="5003181" cy="10773559"/>
          </a:xfrm>
        </p:grpSpPr>
        <p:pic>
          <p:nvPicPr>
            <p:cNvPr id="17" name="Picture 17"/>
            <p:cNvPicPr>
              <a:picLocks noChangeAspect="1"/>
            </p:cNvPicPr>
            <p:nvPr/>
          </p:nvPicPr>
          <p:blipFill>
            <a:blip r:embed="rId10"/>
            <a:srcRect l="31719" t="14776" r="33845" b="36312"/>
            <a:stretch>
              <a:fillRect/>
            </a:stretch>
          </p:blipFill>
          <p:spPr>
            <a:xfrm>
              <a:off x="0" y="0"/>
              <a:ext cx="5003181" cy="5323280"/>
            </a:xfrm>
            <a:prstGeom prst="rect">
              <a:avLst/>
            </a:prstGeom>
          </p:spPr>
        </p:pic>
        <p:pic>
          <p:nvPicPr>
            <p:cNvPr id="18" name="Picture 18"/>
            <p:cNvPicPr>
              <a:picLocks noChangeAspect="1"/>
            </p:cNvPicPr>
            <p:nvPr/>
          </p:nvPicPr>
          <p:blipFill>
            <a:blip r:embed="rId11"/>
            <a:srcRect l="12068" t="6002" r="30460"/>
            <a:stretch>
              <a:fillRect/>
            </a:stretch>
          </p:blipFill>
          <p:spPr>
            <a:xfrm>
              <a:off x="0" y="5450280"/>
              <a:ext cx="2438090" cy="5323280"/>
            </a:xfrm>
            <a:prstGeom prst="rect">
              <a:avLst/>
            </a:prstGeom>
          </p:spPr>
        </p:pic>
        <p:pic>
          <p:nvPicPr>
            <p:cNvPr id="19" name="Picture 19"/>
            <p:cNvPicPr>
              <a:picLocks noChangeAspect="1"/>
            </p:cNvPicPr>
            <p:nvPr/>
          </p:nvPicPr>
          <p:blipFill>
            <a:blip r:embed="rId12"/>
            <a:srcRect l="13900" t="9448" r="33387" b="4337"/>
            <a:stretch>
              <a:fillRect/>
            </a:stretch>
          </p:blipFill>
          <p:spPr>
            <a:xfrm>
              <a:off x="2565090" y="5450280"/>
              <a:ext cx="2438090" cy="5323280"/>
            </a:xfrm>
            <a:prstGeom prst="rect">
              <a:avLst/>
            </a:prstGeom>
          </p:spPr>
        </p:pic>
      </p:grpSp>
      <p:grpSp>
        <p:nvGrpSpPr>
          <p:cNvPr id="20" name="Group 20"/>
          <p:cNvGrpSpPr/>
          <p:nvPr/>
        </p:nvGrpSpPr>
        <p:grpSpPr>
          <a:xfrm>
            <a:off x="13772407" y="2225295"/>
            <a:ext cx="4223019" cy="6827887"/>
            <a:chOff x="0" y="0"/>
            <a:chExt cx="5630692" cy="9103849"/>
          </a:xfrm>
        </p:grpSpPr>
        <p:sp>
          <p:nvSpPr>
            <p:cNvPr id="21" name="Freeform 21"/>
            <p:cNvSpPr/>
            <p:nvPr/>
          </p:nvSpPr>
          <p:spPr>
            <a:xfrm rot="-128267">
              <a:off x="92071" y="3965959"/>
              <a:ext cx="5446549" cy="5038058"/>
            </a:xfrm>
            <a:custGeom>
              <a:avLst/>
              <a:gdLst/>
              <a:ahLst/>
              <a:cxnLst/>
              <a:rect l="l" t="t" r="r" b="b"/>
              <a:pathLst>
                <a:path w="5446549" h="5038058">
                  <a:moveTo>
                    <a:pt x="0" y="0"/>
                  </a:moveTo>
                  <a:lnTo>
                    <a:pt x="5446550" y="0"/>
                  </a:lnTo>
                  <a:lnTo>
                    <a:pt x="5446550" y="5038058"/>
                  </a:lnTo>
                  <a:lnTo>
                    <a:pt x="0" y="50380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2" name="Freeform 22"/>
            <p:cNvSpPr/>
            <p:nvPr/>
          </p:nvSpPr>
          <p:spPr>
            <a:xfrm rot="-79598">
              <a:off x="103027" y="62124"/>
              <a:ext cx="5424638" cy="5017790"/>
            </a:xfrm>
            <a:custGeom>
              <a:avLst/>
              <a:gdLst/>
              <a:ahLst/>
              <a:cxnLst/>
              <a:rect l="l" t="t" r="r" b="b"/>
              <a:pathLst>
                <a:path w="5424638" h="5017790">
                  <a:moveTo>
                    <a:pt x="0" y="0"/>
                  </a:moveTo>
                  <a:lnTo>
                    <a:pt x="5424638" y="0"/>
                  </a:lnTo>
                  <a:lnTo>
                    <a:pt x="5424638" y="5017791"/>
                  </a:lnTo>
                  <a:lnTo>
                    <a:pt x="0" y="50177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23" name="Freeform 23"/>
          <p:cNvSpPr/>
          <p:nvPr/>
        </p:nvSpPr>
        <p:spPr>
          <a:xfrm>
            <a:off x="15015782" y="1932916"/>
            <a:ext cx="1837236" cy="558414"/>
          </a:xfrm>
          <a:custGeom>
            <a:avLst/>
            <a:gdLst/>
            <a:ahLst/>
            <a:cxnLst/>
            <a:rect l="l" t="t" r="r" b="b"/>
            <a:pathLst>
              <a:path w="1837236" h="558414">
                <a:moveTo>
                  <a:pt x="0" y="0"/>
                </a:moveTo>
                <a:lnTo>
                  <a:pt x="1837236" y="0"/>
                </a:lnTo>
                <a:lnTo>
                  <a:pt x="1837236" y="558414"/>
                </a:lnTo>
                <a:lnTo>
                  <a:pt x="0" y="55841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t="-108195" b="-92026"/>
            </a:stretch>
          </a:blipFill>
        </p:spPr>
      </p:sp>
      <p:sp>
        <p:nvSpPr>
          <p:cNvPr id="25" name="TextBox 25"/>
          <p:cNvSpPr txBox="1"/>
          <p:nvPr/>
        </p:nvSpPr>
        <p:spPr>
          <a:xfrm>
            <a:off x="14318815" y="2431949"/>
            <a:ext cx="3130203" cy="6159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901"/>
              </a:lnSpc>
              <a:spcBef>
                <a:spcPct val="0"/>
              </a:spcBef>
            </a:pPr>
            <a:r>
              <a:rPr lang="en-US" sz="3500" spc="21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수줍게 할말 다 해섬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4145585" y="2990726"/>
            <a:ext cx="3476662" cy="26651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55"/>
              </a:lnSpc>
            </a:pPr>
            <a:r>
              <a:rPr lang="en-US" sz="2539" spc="15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이름 : 윤해섬</a:t>
            </a:r>
          </a:p>
          <a:p>
            <a:pPr algn="ctr">
              <a:lnSpc>
                <a:spcPts val="3555"/>
              </a:lnSpc>
            </a:pPr>
            <a:r>
              <a:rPr lang="en-US" sz="2539" spc="15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나이 : 6세 (만5세)</a:t>
            </a:r>
          </a:p>
          <a:p>
            <a:pPr algn="ctr">
              <a:lnSpc>
                <a:spcPts val="3555"/>
              </a:lnSpc>
            </a:pPr>
            <a:r>
              <a:rPr lang="en-US" sz="2539" spc="15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생년월일 : 2019.01.01</a:t>
            </a:r>
          </a:p>
          <a:p>
            <a:pPr algn="ctr">
              <a:lnSpc>
                <a:spcPts val="3555"/>
              </a:lnSpc>
            </a:pPr>
            <a:r>
              <a:rPr lang="en-US" sz="2539" spc="15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키 : 111cm</a:t>
            </a:r>
          </a:p>
          <a:p>
            <a:pPr algn="ctr">
              <a:lnSpc>
                <a:spcPts val="3555"/>
              </a:lnSpc>
            </a:pPr>
            <a:r>
              <a:rPr lang="en-US" sz="2539" spc="15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몸무게 : 17k​g</a:t>
            </a:r>
          </a:p>
          <a:p>
            <a:pPr marL="0" lvl="0" indent="0" algn="ctr">
              <a:lnSpc>
                <a:spcPts val="3555"/>
              </a:lnSpc>
              <a:spcBef>
                <a:spcPct val="0"/>
              </a:spcBef>
            </a:pPr>
            <a:r>
              <a:rPr lang="en-US" sz="2539" spc="15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특징 : 중성적인 페이스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3963069" y="5884492"/>
            <a:ext cx="3852040" cy="23436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121"/>
              </a:lnSpc>
            </a:pPr>
            <a:r>
              <a:rPr lang="en-US" sz="2229" spc="13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경력사항</a:t>
            </a:r>
          </a:p>
          <a:p>
            <a:pPr algn="just">
              <a:lnSpc>
                <a:spcPts val="3121"/>
              </a:lnSpc>
            </a:pPr>
            <a:r>
              <a:rPr lang="en-US" sz="2229" spc="13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뽀뽀뽀 좋아좋아 나랑같이놀자 코너</a:t>
            </a:r>
          </a:p>
          <a:p>
            <a:pPr algn="just">
              <a:lnSpc>
                <a:spcPts val="3121"/>
              </a:lnSpc>
            </a:pPr>
            <a:r>
              <a:rPr lang="en-US" sz="2229" spc="13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쎄마비키즈 SNS 모델</a:t>
            </a:r>
          </a:p>
          <a:p>
            <a:pPr algn="just">
              <a:lnSpc>
                <a:spcPts val="3121"/>
              </a:lnSpc>
            </a:pPr>
            <a:r>
              <a:rPr lang="en-US" sz="2229" spc="13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쇼핑몰 쁘띠슈 쎄마비키즈 제품</a:t>
            </a:r>
          </a:p>
          <a:p>
            <a:pPr algn="just">
              <a:lnSpc>
                <a:spcPts val="3121"/>
              </a:lnSpc>
            </a:pPr>
            <a:r>
              <a:rPr lang="en-US" sz="2229" spc="13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디엘프렌즈 디엘24속깊은세럼 SNS모델</a:t>
            </a:r>
          </a:p>
          <a:p>
            <a:pPr marL="0" lvl="0" indent="0" algn="just">
              <a:lnSpc>
                <a:spcPts val="3121"/>
              </a:lnSpc>
              <a:spcBef>
                <a:spcPct val="0"/>
              </a:spcBef>
            </a:pPr>
            <a:r>
              <a:rPr lang="en-US" sz="2229" spc="13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용인공룡키즈카페 2025 홍보촬영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6281636" y="2431949"/>
            <a:ext cx="2783744" cy="6159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901"/>
              </a:lnSpc>
              <a:spcBef>
                <a:spcPct val="0"/>
              </a:spcBef>
            </a:pPr>
            <a:r>
              <a:rPr lang="en-US" sz="3500" spc="21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귀여움 톡톡 소이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5935177" y="2990726"/>
            <a:ext cx="3476662" cy="26651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55"/>
              </a:lnSpc>
            </a:pPr>
            <a:r>
              <a:rPr lang="en-US" sz="2539" spc="15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이름 : 남소이</a:t>
            </a:r>
          </a:p>
          <a:p>
            <a:pPr algn="ctr">
              <a:lnSpc>
                <a:spcPts val="3555"/>
              </a:lnSpc>
            </a:pPr>
            <a:r>
              <a:rPr lang="en-US" sz="2539" spc="15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나이 : 6세 (만5세)</a:t>
            </a:r>
          </a:p>
          <a:p>
            <a:pPr algn="ctr">
              <a:lnSpc>
                <a:spcPts val="3555"/>
              </a:lnSpc>
            </a:pPr>
            <a:r>
              <a:rPr lang="en-US" sz="2539" spc="15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생년월일 : 2019.10.23</a:t>
            </a:r>
          </a:p>
          <a:p>
            <a:pPr algn="ctr">
              <a:lnSpc>
                <a:spcPts val="3555"/>
              </a:lnSpc>
            </a:pPr>
            <a:r>
              <a:rPr lang="en-US" sz="2539" spc="15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키 : 108cm</a:t>
            </a:r>
          </a:p>
          <a:p>
            <a:pPr algn="ctr">
              <a:lnSpc>
                <a:spcPts val="3555"/>
              </a:lnSpc>
            </a:pPr>
            <a:r>
              <a:rPr lang="en-US" sz="2539" spc="15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몸무게 : 17.6k​g</a:t>
            </a:r>
          </a:p>
          <a:p>
            <a:pPr marL="0" lvl="0" indent="0" algn="ctr">
              <a:lnSpc>
                <a:spcPts val="3555"/>
              </a:lnSpc>
              <a:spcBef>
                <a:spcPct val="0"/>
              </a:spcBef>
            </a:pPr>
            <a:r>
              <a:rPr lang="en-US" sz="2539" spc="15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특징 : 곱슬머리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5911435" y="5721428"/>
            <a:ext cx="4273957" cy="3086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127"/>
              </a:lnSpc>
            </a:pPr>
            <a:r>
              <a:rPr lang="en-US" sz="2234" spc="13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경력사항</a:t>
            </a:r>
          </a:p>
          <a:p>
            <a:pPr algn="just">
              <a:lnSpc>
                <a:spcPts val="3127"/>
              </a:lnSpc>
            </a:pPr>
            <a:r>
              <a:rPr lang="en-US" sz="2234" spc="13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야한사진관 – 7화 어린귀신 단역</a:t>
            </a:r>
          </a:p>
          <a:p>
            <a:pPr algn="just">
              <a:lnSpc>
                <a:spcPts val="3127"/>
              </a:lnSpc>
            </a:pPr>
            <a:r>
              <a:rPr lang="en-US" sz="2234" spc="13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초록우산 어린이재단 전매체 광고</a:t>
            </a:r>
          </a:p>
          <a:p>
            <a:pPr algn="just">
              <a:lnSpc>
                <a:spcPts val="3127"/>
              </a:lnSpc>
            </a:pPr>
            <a:r>
              <a:rPr lang="en-US" sz="2234" spc="13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유니셰프 30주년 전매체 광고</a:t>
            </a:r>
          </a:p>
          <a:p>
            <a:pPr algn="just">
              <a:lnSpc>
                <a:spcPts val="3127"/>
              </a:lnSpc>
            </a:pPr>
            <a:r>
              <a:rPr lang="en-US" sz="2234" spc="13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에이스침대 전매체 광고</a:t>
            </a:r>
          </a:p>
          <a:p>
            <a:pPr algn="just">
              <a:lnSpc>
                <a:spcPts val="3127"/>
              </a:lnSpc>
            </a:pPr>
            <a:r>
              <a:rPr lang="en-US" sz="2234" spc="13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KidDo 블럭완구 제품모델촬영</a:t>
            </a:r>
          </a:p>
          <a:p>
            <a:pPr algn="just">
              <a:lnSpc>
                <a:spcPts val="3127"/>
              </a:lnSpc>
            </a:pPr>
            <a:r>
              <a:rPr lang="en-US" sz="2234" spc="13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뽀뽀뽀 좋아좋아 나랑같이 놀자 코너</a:t>
            </a:r>
          </a:p>
          <a:p>
            <a:pPr marL="0" lvl="0" indent="0" algn="just">
              <a:lnSpc>
                <a:spcPts val="3127"/>
              </a:lnSpc>
              <a:spcBef>
                <a:spcPct val="0"/>
              </a:spcBef>
            </a:pPr>
            <a:r>
              <a:rPr lang="en-US" sz="2234" spc="13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센시3D 컬러링북 제품촬영</a:t>
            </a:r>
          </a:p>
        </p:txBody>
      </p:sp>
      <p:sp>
        <p:nvSpPr>
          <p:cNvPr id="32" name="직사각형 31">
            <a:extLst>
              <a:ext uri="{FF2B5EF4-FFF2-40B4-BE49-F238E27FC236}">
                <a16:creationId xmlns:a16="http://schemas.microsoft.com/office/drawing/2014/main" id="{83C1FEC9-A834-4E27-4050-06702CD71650}"/>
              </a:ext>
            </a:extLst>
          </p:cNvPr>
          <p:cNvSpPr/>
          <p:nvPr/>
        </p:nvSpPr>
        <p:spPr>
          <a:xfrm>
            <a:off x="-12965" y="0"/>
            <a:ext cx="18300965" cy="10292599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3" name="TextBox 5">
            <a:extLst>
              <a:ext uri="{FF2B5EF4-FFF2-40B4-BE49-F238E27FC236}">
                <a16:creationId xmlns:a16="http://schemas.microsoft.com/office/drawing/2014/main" id="{8FCE6AA8-0FB6-5CF1-136A-2E5FC246780A}"/>
              </a:ext>
            </a:extLst>
          </p:cNvPr>
          <p:cNvSpPr txBox="1"/>
          <p:nvPr/>
        </p:nvSpPr>
        <p:spPr>
          <a:xfrm>
            <a:off x="4123884" y="109629"/>
            <a:ext cx="10040231" cy="14776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2181"/>
              </a:lnSpc>
              <a:spcBef>
                <a:spcPct val="0"/>
              </a:spcBef>
            </a:pPr>
            <a:r>
              <a:rPr lang="en-US" sz="8700" spc="52" dirty="0" err="1">
                <a:ln w="31750"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TDTD낙서"/>
                <a:ea typeface="TDTD낙서"/>
                <a:cs typeface="TDTD낙서"/>
                <a:sym typeface="TDTD낙서"/>
              </a:rPr>
              <a:t>키즈돌</a:t>
            </a:r>
            <a:r>
              <a:rPr lang="en-US" sz="8700" spc="52" dirty="0">
                <a:ln w="31750"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TDTD낙서"/>
                <a:ea typeface="TDTD낙서"/>
                <a:cs typeface="TDTD낙서"/>
                <a:sym typeface="TDTD낙서"/>
              </a:rPr>
              <a:t> </a:t>
            </a:r>
            <a:r>
              <a:rPr lang="en-US" sz="8700" spc="52" dirty="0" err="1">
                <a:ln w="31750"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TDTD낙서"/>
                <a:ea typeface="TDTD낙서"/>
                <a:cs typeface="TDTD낙서"/>
                <a:sym typeface="TDTD낙서"/>
              </a:rPr>
              <a:t>슈크림</a:t>
            </a:r>
            <a:r>
              <a:rPr lang="en-US" sz="8700" spc="52" dirty="0">
                <a:ln w="31750"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TDTD낙서"/>
                <a:ea typeface="TDTD낙서"/>
                <a:cs typeface="TDTD낙서"/>
                <a:sym typeface="TDTD낙서"/>
              </a:rPr>
              <a:t> </a:t>
            </a:r>
            <a:r>
              <a:rPr lang="ko-KR" altLang="en-US" sz="8700" spc="52" dirty="0">
                <a:ln w="31750"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TDTD낙서"/>
                <a:ea typeface="TDTD낙서"/>
                <a:cs typeface="TDTD낙서"/>
                <a:sym typeface="TDTD낙서"/>
              </a:rPr>
              <a:t>멤버</a:t>
            </a:r>
            <a:r>
              <a:rPr lang="en-US" sz="8700" spc="52" dirty="0" err="1">
                <a:ln w="31750"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TDTD낙서"/>
                <a:ea typeface="TDTD낙서"/>
                <a:cs typeface="TDTD낙서"/>
                <a:sym typeface="TDTD낙서"/>
              </a:rPr>
              <a:t>소개</a:t>
            </a:r>
            <a:endParaRPr lang="en-US" sz="8700" spc="52" dirty="0">
              <a:ln w="31750">
                <a:solidFill>
                  <a:schemeClr val="accent1">
                    <a:lumMod val="50000"/>
                  </a:schemeClr>
                </a:solidFill>
              </a:ln>
              <a:solidFill>
                <a:schemeClr val="bg1"/>
              </a:solidFill>
              <a:latin typeface="TDTD낙서"/>
              <a:ea typeface="TDTD낙서"/>
              <a:cs typeface="TDTD낙서"/>
              <a:sym typeface="TDTD낙서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그림 24">
            <a:extLst>
              <a:ext uri="{FF2B5EF4-FFF2-40B4-BE49-F238E27FC236}">
                <a16:creationId xmlns:a16="http://schemas.microsoft.com/office/drawing/2014/main" id="{917E1054-E749-232C-EBF4-616132AF1C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 rot="239469">
            <a:off x="10142187" y="1814952"/>
            <a:ext cx="6677067" cy="8279694"/>
            <a:chOff x="0" y="0"/>
            <a:chExt cx="8902756" cy="11039592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 l="20238" r="21600" b="3452"/>
            <a:stretch>
              <a:fillRect/>
            </a:stretch>
          </p:blipFill>
          <p:spPr>
            <a:xfrm>
              <a:off x="0" y="0"/>
              <a:ext cx="4387878" cy="5456296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/>
            <a:srcRect l="3753" t="9571" r="9216" b="9361"/>
            <a:stretch>
              <a:fillRect/>
            </a:stretch>
          </p:blipFill>
          <p:spPr>
            <a:xfrm>
              <a:off x="4514878" y="0"/>
              <a:ext cx="4387878" cy="5456296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5"/>
            <a:srcRect l="5790" t="14816" b="8104"/>
            <a:stretch>
              <a:fillRect/>
            </a:stretch>
          </p:blipFill>
          <p:spPr>
            <a:xfrm>
              <a:off x="0" y="5583296"/>
              <a:ext cx="8902756" cy="5456296"/>
            </a:xfrm>
            <a:prstGeom prst="rect">
              <a:avLst/>
            </a:prstGeom>
          </p:spPr>
        </p:pic>
      </p:grpSp>
      <p:sp>
        <p:nvSpPr>
          <p:cNvPr id="7" name="Freeform 7"/>
          <p:cNvSpPr/>
          <p:nvPr/>
        </p:nvSpPr>
        <p:spPr>
          <a:xfrm rot="-128267">
            <a:off x="7606885" y="4643686"/>
            <a:ext cx="1795401" cy="545699"/>
          </a:xfrm>
          <a:custGeom>
            <a:avLst/>
            <a:gdLst/>
            <a:ahLst/>
            <a:cxnLst/>
            <a:rect l="l" t="t" r="r" b="b"/>
            <a:pathLst>
              <a:path w="1795401" h="545699">
                <a:moveTo>
                  <a:pt x="0" y="0"/>
                </a:moveTo>
                <a:lnTo>
                  <a:pt x="1795401" y="0"/>
                </a:lnTo>
                <a:lnTo>
                  <a:pt x="1795401" y="545699"/>
                </a:lnTo>
                <a:lnTo>
                  <a:pt x="0" y="54569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t="-108195" b="-92026"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5639121" y="2225295"/>
            <a:ext cx="4223019" cy="6827887"/>
            <a:chOff x="0" y="0"/>
            <a:chExt cx="5630692" cy="9103849"/>
          </a:xfrm>
        </p:grpSpPr>
        <p:sp>
          <p:nvSpPr>
            <p:cNvPr id="9" name="Freeform 9"/>
            <p:cNvSpPr/>
            <p:nvPr/>
          </p:nvSpPr>
          <p:spPr>
            <a:xfrm rot="-128267">
              <a:off x="92071" y="3965959"/>
              <a:ext cx="5446549" cy="5038058"/>
            </a:xfrm>
            <a:custGeom>
              <a:avLst/>
              <a:gdLst/>
              <a:ahLst/>
              <a:cxnLst/>
              <a:rect l="l" t="t" r="r" b="b"/>
              <a:pathLst>
                <a:path w="5446549" h="5038058">
                  <a:moveTo>
                    <a:pt x="0" y="0"/>
                  </a:moveTo>
                  <a:lnTo>
                    <a:pt x="5446550" y="0"/>
                  </a:lnTo>
                  <a:lnTo>
                    <a:pt x="5446550" y="5038058"/>
                  </a:lnTo>
                  <a:lnTo>
                    <a:pt x="0" y="50380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 rot="-79598">
              <a:off x="103027" y="62124"/>
              <a:ext cx="5424638" cy="5017790"/>
            </a:xfrm>
            <a:custGeom>
              <a:avLst/>
              <a:gdLst/>
              <a:ahLst/>
              <a:cxnLst/>
              <a:rect l="l" t="t" r="r" b="b"/>
              <a:pathLst>
                <a:path w="5424638" h="5017790">
                  <a:moveTo>
                    <a:pt x="0" y="0"/>
                  </a:moveTo>
                  <a:lnTo>
                    <a:pt x="5424638" y="0"/>
                  </a:lnTo>
                  <a:lnTo>
                    <a:pt x="5424638" y="5017791"/>
                  </a:lnTo>
                  <a:lnTo>
                    <a:pt x="0" y="50177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1" name="Group 11"/>
          <p:cNvGrpSpPr/>
          <p:nvPr/>
        </p:nvGrpSpPr>
        <p:grpSpPr>
          <a:xfrm rot="-198067">
            <a:off x="1236871" y="1419786"/>
            <a:ext cx="4249850" cy="8438905"/>
            <a:chOff x="0" y="0"/>
            <a:chExt cx="5666467" cy="11251874"/>
          </a:xfrm>
        </p:grpSpPr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10"/>
            <a:srcRect l="28180" t="8134" r="32354" b="62844"/>
            <a:stretch>
              <a:fillRect/>
            </a:stretch>
          </p:blipFill>
          <p:spPr>
            <a:xfrm>
              <a:off x="0" y="0"/>
              <a:ext cx="5666467" cy="5562437"/>
            </a:xfrm>
            <a:prstGeom prst="rect">
              <a:avLst/>
            </a:prstGeom>
          </p:spPr>
        </p:pic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11"/>
            <a:srcRect l="10448" t="5931" r="27817" b="1197"/>
            <a:stretch>
              <a:fillRect/>
            </a:stretch>
          </p:blipFill>
          <p:spPr>
            <a:xfrm>
              <a:off x="0" y="5689437"/>
              <a:ext cx="2769733" cy="5562437"/>
            </a:xfrm>
            <a:prstGeom prst="rect">
              <a:avLst/>
            </a:prstGeom>
          </p:spPr>
        </p:pic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12"/>
            <a:srcRect l="13843" t="7230" r="24491"/>
            <a:stretch>
              <a:fillRect/>
            </a:stretch>
          </p:blipFill>
          <p:spPr>
            <a:xfrm>
              <a:off x="2896733" y="5689437"/>
              <a:ext cx="2769733" cy="5562437"/>
            </a:xfrm>
            <a:prstGeom prst="rect">
              <a:avLst/>
            </a:prstGeom>
          </p:spPr>
        </p:pic>
      </p:grpSp>
      <p:sp>
        <p:nvSpPr>
          <p:cNvPr id="20" name="TextBox 20"/>
          <p:cNvSpPr txBox="1"/>
          <p:nvPr/>
        </p:nvSpPr>
        <p:spPr>
          <a:xfrm>
            <a:off x="6281636" y="2431949"/>
            <a:ext cx="2783744" cy="6159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901"/>
              </a:lnSpc>
              <a:spcBef>
                <a:spcPct val="0"/>
              </a:spcBef>
            </a:pPr>
            <a:r>
              <a:rPr lang="en-US" sz="3500" spc="21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애교철철 은율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5935177" y="2990726"/>
            <a:ext cx="3476662" cy="26651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55"/>
              </a:lnSpc>
            </a:pPr>
            <a:r>
              <a:rPr lang="en-US" sz="2539" spc="15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이름 : 고은율</a:t>
            </a:r>
          </a:p>
          <a:p>
            <a:pPr algn="ctr">
              <a:lnSpc>
                <a:spcPts val="3555"/>
              </a:lnSpc>
            </a:pPr>
            <a:r>
              <a:rPr lang="en-US" sz="2539" spc="15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나이 : 6세 (만5세)</a:t>
            </a:r>
          </a:p>
          <a:p>
            <a:pPr algn="ctr">
              <a:lnSpc>
                <a:spcPts val="3555"/>
              </a:lnSpc>
            </a:pPr>
            <a:r>
              <a:rPr lang="en-US" sz="2539" spc="15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생년월일 : 2019.03.18</a:t>
            </a:r>
          </a:p>
          <a:p>
            <a:pPr algn="ctr">
              <a:lnSpc>
                <a:spcPts val="3555"/>
              </a:lnSpc>
            </a:pPr>
            <a:r>
              <a:rPr lang="en-US" sz="2539" spc="15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키 : 109cm</a:t>
            </a:r>
          </a:p>
          <a:p>
            <a:pPr algn="ctr">
              <a:lnSpc>
                <a:spcPts val="3555"/>
              </a:lnSpc>
            </a:pPr>
            <a:r>
              <a:rPr lang="en-US" sz="2539" spc="15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몸무게 : 17k​g</a:t>
            </a:r>
          </a:p>
          <a:p>
            <a:pPr marL="0" lvl="0" indent="0" algn="ctr">
              <a:lnSpc>
                <a:spcPts val="3555"/>
              </a:lnSpc>
              <a:spcBef>
                <a:spcPct val="0"/>
              </a:spcBef>
            </a:pPr>
            <a:r>
              <a:rPr lang="en-US" sz="2539" spc="15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특징 : 귀여운 보조개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5911435" y="5721428"/>
            <a:ext cx="4273957" cy="3086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127"/>
              </a:lnSpc>
            </a:pPr>
            <a:r>
              <a:rPr lang="en-US" sz="2234" spc="13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경력사항</a:t>
            </a:r>
          </a:p>
          <a:p>
            <a:pPr algn="just">
              <a:lnSpc>
                <a:spcPts val="3127"/>
              </a:lnSpc>
            </a:pPr>
            <a:r>
              <a:rPr lang="en-US" sz="2234" spc="13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드라마 ‘금주를 부탁해‘ - 보조출연</a:t>
            </a:r>
          </a:p>
          <a:p>
            <a:pPr algn="just">
              <a:lnSpc>
                <a:spcPts val="3127"/>
              </a:lnSpc>
            </a:pPr>
            <a:r>
              <a:rPr lang="en-US" sz="2234" spc="13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드라마 월간남친 - 보조출연</a:t>
            </a:r>
          </a:p>
          <a:p>
            <a:pPr algn="just">
              <a:lnSpc>
                <a:spcPts val="3127"/>
              </a:lnSpc>
            </a:pPr>
            <a:r>
              <a:rPr lang="en-US" sz="2234" spc="13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대교 어린이TV ‘돈워리퍼니맨 시즌5’</a:t>
            </a:r>
          </a:p>
          <a:p>
            <a:pPr algn="just">
              <a:lnSpc>
                <a:spcPts val="3127"/>
              </a:lnSpc>
            </a:pPr>
            <a:r>
              <a:rPr lang="en-US" sz="2234" spc="13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뽀뽀뽀 좋아좋아 나랑같이 놀자 코너</a:t>
            </a:r>
          </a:p>
          <a:p>
            <a:pPr algn="just">
              <a:lnSpc>
                <a:spcPts val="3127"/>
              </a:lnSpc>
            </a:pPr>
            <a:r>
              <a:rPr lang="en-US" sz="2234" spc="13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환경부 2024 공익광고 촬영</a:t>
            </a:r>
          </a:p>
          <a:p>
            <a:pPr algn="just">
              <a:lnSpc>
                <a:spcPts val="3127"/>
              </a:lnSpc>
            </a:pPr>
            <a:r>
              <a:rPr lang="en-US" sz="2234" spc="13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잠옷브랜드 오르시떼 영상촬영</a:t>
            </a:r>
          </a:p>
          <a:p>
            <a:pPr marL="0" lvl="0" indent="0" algn="just">
              <a:lnSpc>
                <a:spcPts val="3127"/>
              </a:lnSpc>
              <a:spcBef>
                <a:spcPct val="0"/>
              </a:spcBef>
            </a:pPr>
            <a:r>
              <a:rPr lang="en-US" sz="2234" spc="13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CJ오쇼핑 디즈니베이비 라이브 커머스</a:t>
            </a:r>
          </a:p>
        </p:txBody>
      </p:sp>
      <p:sp>
        <p:nvSpPr>
          <p:cNvPr id="23" name="Freeform 23"/>
          <p:cNvSpPr/>
          <p:nvPr/>
        </p:nvSpPr>
        <p:spPr>
          <a:xfrm rot="5400000" flipH="1">
            <a:off x="7306083" y="1337951"/>
            <a:ext cx="622317" cy="1774688"/>
          </a:xfrm>
          <a:custGeom>
            <a:avLst/>
            <a:gdLst/>
            <a:ahLst/>
            <a:cxnLst/>
            <a:rect l="l" t="t" r="r" b="b"/>
            <a:pathLst>
              <a:path w="622317" h="1774688">
                <a:moveTo>
                  <a:pt x="622317" y="0"/>
                </a:moveTo>
                <a:lnTo>
                  <a:pt x="0" y="0"/>
                </a:lnTo>
                <a:lnTo>
                  <a:pt x="0" y="1774688"/>
                </a:lnTo>
                <a:lnTo>
                  <a:pt x="622317" y="1774688"/>
                </a:lnTo>
                <a:lnTo>
                  <a:pt x="622317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t="-59481" r="-572534"/>
            </a:stretch>
          </a:blipFill>
        </p:spPr>
      </p:sp>
      <p:sp>
        <p:nvSpPr>
          <p:cNvPr id="24" name="직사각형 23">
            <a:extLst>
              <a:ext uri="{FF2B5EF4-FFF2-40B4-BE49-F238E27FC236}">
                <a16:creationId xmlns:a16="http://schemas.microsoft.com/office/drawing/2014/main" id="{BDCFE388-3DB4-2469-B036-4CC26AEA5397}"/>
              </a:ext>
            </a:extLst>
          </p:cNvPr>
          <p:cNvSpPr/>
          <p:nvPr/>
        </p:nvSpPr>
        <p:spPr>
          <a:xfrm>
            <a:off x="-12965" y="0"/>
            <a:ext cx="18300965" cy="10292599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6" name="TextBox 5">
            <a:extLst>
              <a:ext uri="{FF2B5EF4-FFF2-40B4-BE49-F238E27FC236}">
                <a16:creationId xmlns:a16="http://schemas.microsoft.com/office/drawing/2014/main" id="{4B0EDF48-92DA-824B-0AF6-7CE08363DE4B}"/>
              </a:ext>
            </a:extLst>
          </p:cNvPr>
          <p:cNvSpPr txBox="1"/>
          <p:nvPr/>
        </p:nvSpPr>
        <p:spPr>
          <a:xfrm>
            <a:off x="4123884" y="109629"/>
            <a:ext cx="10040231" cy="14776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2181"/>
              </a:lnSpc>
              <a:spcBef>
                <a:spcPct val="0"/>
              </a:spcBef>
            </a:pPr>
            <a:r>
              <a:rPr lang="en-US" sz="8700" spc="52" dirty="0" err="1">
                <a:ln w="31750"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TDTD낙서"/>
                <a:ea typeface="TDTD낙서"/>
                <a:cs typeface="TDTD낙서"/>
                <a:sym typeface="TDTD낙서"/>
              </a:rPr>
              <a:t>키즈돌</a:t>
            </a:r>
            <a:r>
              <a:rPr lang="en-US" sz="8700" spc="52" dirty="0">
                <a:ln w="31750"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TDTD낙서"/>
                <a:ea typeface="TDTD낙서"/>
                <a:cs typeface="TDTD낙서"/>
                <a:sym typeface="TDTD낙서"/>
              </a:rPr>
              <a:t> </a:t>
            </a:r>
            <a:r>
              <a:rPr lang="en-US" sz="8700" spc="52" dirty="0" err="1">
                <a:ln w="31750"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TDTD낙서"/>
                <a:ea typeface="TDTD낙서"/>
                <a:cs typeface="TDTD낙서"/>
                <a:sym typeface="TDTD낙서"/>
              </a:rPr>
              <a:t>슈크림</a:t>
            </a:r>
            <a:r>
              <a:rPr lang="en-US" sz="8700" spc="52" dirty="0">
                <a:ln w="31750"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TDTD낙서"/>
                <a:ea typeface="TDTD낙서"/>
                <a:cs typeface="TDTD낙서"/>
                <a:sym typeface="TDTD낙서"/>
              </a:rPr>
              <a:t> </a:t>
            </a:r>
            <a:r>
              <a:rPr lang="ko-KR" altLang="en-US" sz="8700" spc="52" dirty="0">
                <a:ln w="31750"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TDTD낙서"/>
                <a:ea typeface="TDTD낙서"/>
                <a:cs typeface="TDTD낙서"/>
                <a:sym typeface="TDTD낙서"/>
              </a:rPr>
              <a:t>멤버</a:t>
            </a:r>
            <a:r>
              <a:rPr lang="en-US" sz="8700" spc="52" dirty="0" err="1">
                <a:ln w="31750"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TDTD낙서"/>
                <a:ea typeface="TDTD낙서"/>
                <a:cs typeface="TDTD낙서"/>
                <a:sym typeface="TDTD낙서"/>
              </a:rPr>
              <a:t>소개</a:t>
            </a:r>
            <a:endParaRPr lang="en-US" sz="8700" spc="52" dirty="0">
              <a:ln w="31750">
                <a:solidFill>
                  <a:schemeClr val="accent1">
                    <a:lumMod val="50000"/>
                  </a:schemeClr>
                </a:solidFill>
              </a:ln>
              <a:solidFill>
                <a:schemeClr val="bg1"/>
              </a:solidFill>
              <a:latin typeface="TDTD낙서"/>
              <a:ea typeface="TDTD낙서"/>
              <a:cs typeface="TDTD낙서"/>
              <a:sym typeface="TDTD낙서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그림 15">
            <a:extLst>
              <a:ext uri="{FF2B5EF4-FFF2-40B4-BE49-F238E27FC236}">
                <a16:creationId xmlns:a16="http://schemas.microsoft.com/office/drawing/2014/main" id="{4664E7FF-1D97-0FD5-5A58-CA36D291D8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25" y="0"/>
            <a:ext cx="18297525" cy="10287000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4064353" y="2130951"/>
            <a:ext cx="10159294" cy="79090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30"/>
              </a:lnSpc>
            </a:pPr>
            <a:r>
              <a:rPr lang="en-US" sz="2984" spc="265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유치원정도의. 그 나이즈음에 느끼는 풋사랑.</a:t>
            </a:r>
          </a:p>
          <a:p>
            <a:pPr algn="ctr">
              <a:lnSpc>
                <a:spcPts val="5730"/>
              </a:lnSpc>
            </a:pPr>
            <a:r>
              <a:rPr lang="en-US" sz="2984" spc="265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슈럽은 4/4박자 리듬에 빠르지 않은 안무를 가미한 댄스곡으로</a:t>
            </a:r>
          </a:p>
          <a:p>
            <a:pPr algn="ctr">
              <a:lnSpc>
                <a:spcPts val="5730"/>
              </a:lnSpc>
            </a:pPr>
            <a:r>
              <a:rPr lang="en-US" sz="2984" spc="265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순수한 마음으로 이성친구를 좋아하는 모습을 가사로 담았습니다.</a:t>
            </a:r>
          </a:p>
          <a:p>
            <a:pPr algn="ctr">
              <a:lnSpc>
                <a:spcPts val="5730"/>
              </a:lnSpc>
            </a:pPr>
            <a:r>
              <a:rPr lang="en-US" sz="2984" spc="265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가슴벅차도록 좋아하는 친구에게 봄날의 살랑이는 햇살 아래서</a:t>
            </a:r>
          </a:p>
          <a:p>
            <a:pPr algn="ctr">
              <a:lnSpc>
                <a:spcPts val="5730"/>
              </a:lnSpc>
            </a:pPr>
            <a:r>
              <a:rPr lang="en-US" sz="2984" spc="265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어떻하면 이 마음을 전할지, 조금이라도 닿을 수 있을지</a:t>
            </a:r>
          </a:p>
          <a:p>
            <a:pPr algn="ctr">
              <a:lnSpc>
                <a:spcPts val="5730"/>
              </a:lnSpc>
            </a:pPr>
            <a:r>
              <a:rPr lang="en-US" sz="2984" spc="265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어리지만 진지하게 고민하며 마음을 건내는 모습,</a:t>
            </a:r>
          </a:p>
          <a:p>
            <a:pPr algn="ctr">
              <a:lnSpc>
                <a:spcPts val="5730"/>
              </a:lnSpc>
            </a:pPr>
            <a:r>
              <a:rPr lang="en-US" sz="2984" spc="265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매일매일 친구를 생각하며 가슴벅차오르는 사랑이</a:t>
            </a:r>
          </a:p>
          <a:p>
            <a:pPr algn="ctr">
              <a:lnSpc>
                <a:spcPts val="5730"/>
              </a:lnSpc>
            </a:pPr>
            <a:r>
              <a:rPr lang="en-US" sz="2984" spc="265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행복한 고민이라 생각하는 모습,</a:t>
            </a:r>
          </a:p>
          <a:p>
            <a:pPr algn="ctr">
              <a:lnSpc>
                <a:spcPts val="5730"/>
              </a:lnSpc>
            </a:pPr>
            <a:r>
              <a:rPr lang="en-US" sz="2984" spc="265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어른이 보기엔 그저 사랑스럽고 귀여운 풋사랑을</a:t>
            </a:r>
          </a:p>
          <a:p>
            <a:pPr algn="ctr">
              <a:lnSpc>
                <a:spcPts val="5730"/>
              </a:lnSpc>
            </a:pPr>
            <a:r>
              <a:rPr lang="en-US" sz="2984" spc="265">
                <a:solidFill>
                  <a:srgbClr val="103E7B"/>
                </a:solidFill>
                <a:latin typeface="TDTD나만믿어"/>
                <a:ea typeface="TDTD나만믿어"/>
                <a:cs typeface="TDTD나만믿어"/>
                <a:sym typeface="TDTD나만믿어"/>
              </a:rPr>
              <a:t>순수한 눈높이로 감미롭게 표현했습니다.</a:t>
            </a:r>
          </a:p>
          <a:p>
            <a:pPr algn="ctr">
              <a:lnSpc>
                <a:spcPts val="5730"/>
              </a:lnSpc>
            </a:pPr>
            <a:endParaRPr lang="en-US" sz="2984" spc="265">
              <a:solidFill>
                <a:srgbClr val="103E7B"/>
              </a:solidFill>
              <a:latin typeface="TDTD나만믿어"/>
              <a:ea typeface="TDTD나만믿어"/>
              <a:cs typeface="TDTD나만믿어"/>
              <a:sym typeface="TDTD나만믿어"/>
            </a:endParaRPr>
          </a:p>
        </p:txBody>
      </p:sp>
      <p:sp>
        <p:nvSpPr>
          <p:cNvPr id="17" name="직사각형 16">
            <a:extLst>
              <a:ext uri="{FF2B5EF4-FFF2-40B4-BE49-F238E27FC236}">
                <a16:creationId xmlns:a16="http://schemas.microsoft.com/office/drawing/2014/main" id="{C312621F-315D-D887-2679-10EECFD22C01}"/>
              </a:ext>
            </a:extLst>
          </p:cNvPr>
          <p:cNvSpPr/>
          <p:nvPr/>
        </p:nvSpPr>
        <p:spPr>
          <a:xfrm>
            <a:off x="-12965" y="0"/>
            <a:ext cx="18300965" cy="10292599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TextBox 5">
            <a:extLst>
              <a:ext uri="{FF2B5EF4-FFF2-40B4-BE49-F238E27FC236}">
                <a16:creationId xmlns:a16="http://schemas.microsoft.com/office/drawing/2014/main" id="{2A51148F-DBD6-A816-7A3A-AC3A8D7809FB}"/>
              </a:ext>
            </a:extLst>
          </p:cNvPr>
          <p:cNvSpPr txBox="1"/>
          <p:nvPr/>
        </p:nvSpPr>
        <p:spPr>
          <a:xfrm>
            <a:off x="3998559" y="647700"/>
            <a:ext cx="10277916" cy="14042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2181"/>
              </a:lnSpc>
              <a:spcBef>
                <a:spcPct val="0"/>
              </a:spcBef>
            </a:pPr>
            <a:r>
              <a:rPr lang="ko-KR" altLang="en-US" sz="6600" spc="52" dirty="0">
                <a:ln w="31750"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TDTD낙서"/>
                <a:ea typeface="TDTD낙서"/>
                <a:cs typeface="TDTD낙서"/>
                <a:sym typeface="TDTD낙서"/>
              </a:rPr>
              <a:t>슈크림 </a:t>
            </a:r>
            <a:r>
              <a:rPr lang="en-US" altLang="ko-KR" sz="6600" spc="52" dirty="0">
                <a:ln w="31750"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TDTD낙서"/>
                <a:ea typeface="TDTD낙서"/>
                <a:cs typeface="TDTD낙서"/>
                <a:sym typeface="TDTD낙서"/>
              </a:rPr>
              <a:t>1st </a:t>
            </a:r>
            <a:r>
              <a:rPr lang="en-US" altLang="ko-KR" sz="6600" spc="52" dirty="0" err="1">
                <a:ln w="31750"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TDTD낙서"/>
                <a:ea typeface="TDTD낙서"/>
                <a:cs typeface="TDTD낙서"/>
                <a:sym typeface="TDTD낙서"/>
              </a:rPr>
              <a:t>Album‘Chou</a:t>
            </a:r>
            <a:r>
              <a:rPr lang="en-US" altLang="ko-KR" sz="6600" spc="52" dirty="0">
                <a:ln w="31750"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TDTD낙서"/>
                <a:ea typeface="TDTD낙서"/>
                <a:cs typeface="TDTD낙서"/>
                <a:sym typeface="TDTD낙서"/>
              </a:rPr>
              <a:t> Love</a:t>
            </a:r>
            <a:r>
              <a:rPr lang="en-US" altLang="ko-KR" sz="5400" spc="52" dirty="0">
                <a:ln w="31750"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TDTD낙서"/>
                <a:ea typeface="TDTD낙서"/>
                <a:cs typeface="TDTD낙서"/>
                <a:sym typeface="TDTD낙서"/>
              </a:rPr>
              <a:t>’</a:t>
            </a:r>
            <a:endParaRPr lang="en-US" sz="5400" spc="52" dirty="0">
              <a:ln w="31750">
                <a:solidFill>
                  <a:schemeClr val="accent1">
                    <a:lumMod val="50000"/>
                  </a:schemeClr>
                </a:solidFill>
              </a:ln>
              <a:solidFill>
                <a:schemeClr val="bg1"/>
              </a:solidFill>
              <a:latin typeface="TDTD낙서"/>
              <a:ea typeface="TDTD낙서"/>
              <a:cs typeface="TDTD낙서"/>
              <a:sym typeface="TDTD낙서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</TotalTime>
  <Words>1020</Words>
  <Application>Microsoft Office PowerPoint</Application>
  <PresentationFormat>사용자 지정</PresentationFormat>
  <Paragraphs>227</Paragraphs>
  <Slides>12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5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12</vt:i4>
      </vt:variant>
    </vt:vector>
  </HeadingPairs>
  <TitlesOfParts>
    <vt:vector size="18" baseType="lpstr">
      <vt:lpstr>Arial</vt:lpstr>
      <vt:lpstr>Calibri</vt:lpstr>
      <vt:lpstr>TDTD낙서</vt:lpstr>
      <vt:lpstr>Bryndan Write</vt:lpstr>
      <vt:lpstr>TDTD나만믿어</vt:lpstr>
      <vt:lpstr>Office Theme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Chou-Cream</dc:title>
  <cp:lastModifiedBy>User</cp:lastModifiedBy>
  <cp:revision>14</cp:revision>
  <dcterms:created xsi:type="dcterms:W3CDTF">2006-08-16T00:00:00Z</dcterms:created>
  <dcterms:modified xsi:type="dcterms:W3CDTF">2024-12-26T06:17:21Z</dcterms:modified>
  <dc:identifier>DAGZy5XauoM</dc:identifier>
</cp:coreProperties>
</file>